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18"/>
  </p:notesMasterIdLst>
  <p:handoutMasterIdLst>
    <p:handoutMasterId r:id="rId19"/>
  </p:handoutMasterIdLst>
  <p:sldIdLst>
    <p:sldId id="274" r:id="rId6"/>
    <p:sldId id="276" r:id="rId7"/>
    <p:sldId id="270" r:id="rId8"/>
    <p:sldId id="257" r:id="rId9"/>
    <p:sldId id="259" r:id="rId10"/>
    <p:sldId id="256" r:id="rId11"/>
    <p:sldId id="266" r:id="rId12"/>
    <p:sldId id="260" r:id="rId13"/>
    <p:sldId id="272" r:id="rId14"/>
    <p:sldId id="261" r:id="rId15"/>
    <p:sldId id="262"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avis" initials="AD" lastIdx="5" clrIdx="0">
    <p:extLst>
      <p:ext uri="{19B8F6BF-5375-455C-9EA6-DF929625EA0E}">
        <p15:presenceInfo xmlns:p15="http://schemas.microsoft.com/office/powerpoint/2012/main" userId="S::Amanda.Davis@ofcom.org.uk::b2b95b88-d5b4-4eb8-a89a-7431baea6297" providerId="AD"/>
      </p:ext>
    </p:extLst>
  </p:cmAuthor>
  <p:cmAuthor id="2" name="Emily Herbert" initials="EH" lastIdx="5" clrIdx="1">
    <p:extLst>
      <p:ext uri="{19B8F6BF-5375-455C-9EA6-DF929625EA0E}">
        <p15:presenceInfo xmlns:p15="http://schemas.microsoft.com/office/powerpoint/2012/main" userId="S::Emily.Herbert@ofcom.org.uk::41b832b6-eb6f-42b3-9716-babd0db426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532A59"/>
    <a:srgbClr val="363D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056B8-9915-4F85-9939-69DE040E240B}" v="353" dt="2021-07-21T10:51:48.997"/>
    <p1510:client id="{79FC296F-57DA-C8EA-70DF-D71C37C59541}" v="28" dt="2021-07-20T13:59:35.28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48" autoAdjust="0"/>
  </p:normalViewPr>
  <p:slideViewPr>
    <p:cSldViewPr snapToGrid="0">
      <p:cViewPr varScale="1">
        <p:scale>
          <a:sx n="84" d="100"/>
          <a:sy n="84" d="100"/>
        </p:scale>
        <p:origin x="183" y="45"/>
      </p:cViewPr>
      <p:guideLst>
        <p:guide orient="horz" pos="2160"/>
        <p:guide pos="3840"/>
      </p:guideLst>
    </p:cSldViewPr>
  </p:slideViewPr>
  <p:outlineViewPr>
    <p:cViewPr>
      <p:scale>
        <a:sx n="33" d="100"/>
        <a:sy n="33" d="100"/>
      </p:scale>
      <p:origin x="0" y="-6045"/>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a Pringle" userId="5623c00f-9916-4b17-a0c0-1860ec60888e" providerId="ADAL" clId="{70C9CC9D-5C48-4CDD-9427-A94B914C2A63}"/>
    <pc:docChg chg="undo custSel modSld">
      <pc:chgData name="Flora Pringle" userId="5623c00f-9916-4b17-a0c0-1860ec60888e" providerId="ADAL" clId="{70C9CC9D-5C48-4CDD-9427-A94B914C2A63}" dt="2020-07-02T14:12:49.399" v="1329" actId="1076"/>
      <pc:docMkLst>
        <pc:docMk/>
      </pc:docMkLst>
      <pc:sldChg chg="modSp mod">
        <pc:chgData name="Flora Pringle" userId="5623c00f-9916-4b17-a0c0-1860ec60888e" providerId="ADAL" clId="{70C9CC9D-5C48-4CDD-9427-A94B914C2A63}" dt="2020-07-01T14:27:59.582" v="1130" actId="1076"/>
        <pc:sldMkLst>
          <pc:docMk/>
          <pc:sldMk cId="4026878545" sldId="256"/>
        </pc:sldMkLst>
        <pc:spChg chg="mod">
          <ac:chgData name="Flora Pringle" userId="5623c00f-9916-4b17-a0c0-1860ec60888e" providerId="ADAL" clId="{70C9CC9D-5C48-4CDD-9427-A94B914C2A63}" dt="2020-07-01T14:27:59.582" v="1130" actId="1076"/>
          <ac:spMkLst>
            <pc:docMk/>
            <pc:sldMk cId="4026878545" sldId="256"/>
            <ac:spMk id="7" creationId="{8D20AB12-2DAC-4BE8-B058-4E374237E7C0}"/>
          </ac:spMkLst>
        </pc:spChg>
        <pc:graphicFrameChg chg="mod">
          <ac:chgData name="Flora Pringle" userId="5623c00f-9916-4b17-a0c0-1860ec60888e" providerId="ADAL" clId="{70C9CC9D-5C48-4CDD-9427-A94B914C2A63}" dt="2020-07-01T14:20:26.810" v="699" actId="962"/>
          <ac:graphicFrameMkLst>
            <pc:docMk/>
            <pc:sldMk cId="4026878545" sldId="256"/>
            <ac:graphicFrameMk id="5" creationId="{D66A5376-2559-4610-A2CA-2EE0644551C5}"/>
          </ac:graphicFrameMkLst>
        </pc:graphicFrameChg>
      </pc:sldChg>
      <pc:sldChg chg="addSp delSp modSp">
        <pc:chgData name="Flora Pringle" userId="5623c00f-9916-4b17-a0c0-1860ec60888e" providerId="ADAL" clId="{70C9CC9D-5C48-4CDD-9427-A94B914C2A63}" dt="2020-07-02T14:12:14.266" v="1328" actId="1076"/>
        <pc:sldMkLst>
          <pc:docMk/>
          <pc:sldMk cId="3401418142" sldId="257"/>
        </pc:sldMkLst>
        <pc:spChg chg="add del mod">
          <ac:chgData name="Flora Pringle" userId="5623c00f-9916-4b17-a0c0-1860ec60888e" providerId="ADAL" clId="{70C9CC9D-5C48-4CDD-9427-A94B914C2A63}" dt="2020-07-01T14:07:32.295" v="245" actId="1076"/>
          <ac:spMkLst>
            <pc:docMk/>
            <pc:sldMk cId="3401418142" sldId="257"/>
            <ac:spMk id="9" creationId="{5DAF6E82-DB71-4472-BEB8-6D565C468898}"/>
          </ac:spMkLst>
        </pc:spChg>
        <pc:spChg chg="mod">
          <ac:chgData name="Flora Pringle" userId="5623c00f-9916-4b17-a0c0-1860ec60888e" providerId="ADAL" clId="{70C9CC9D-5C48-4CDD-9427-A94B914C2A63}" dt="2020-07-01T14:07:54.575" v="251" actId="20577"/>
          <ac:spMkLst>
            <pc:docMk/>
            <pc:sldMk cId="3401418142" sldId="257"/>
            <ac:spMk id="10" creationId="{F40365DD-0936-4B15-8E3B-9E7D9911B1BA}"/>
          </ac:spMkLst>
        </pc:spChg>
        <pc:spChg chg="mod">
          <ac:chgData name="Flora Pringle" userId="5623c00f-9916-4b17-a0c0-1860ec60888e" providerId="ADAL" clId="{70C9CC9D-5C48-4CDD-9427-A94B914C2A63}" dt="2020-07-01T14:01:18.753" v="217" actId="1076"/>
          <ac:spMkLst>
            <pc:docMk/>
            <pc:sldMk cId="3401418142" sldId="257"/>
            <ac:spMk id="11" creationId="{6604BC95-DACA-4B05-B312-FC31F8C243CF}"/>
          </ac:spMkLst>
        </pc:spChg>
        <pc:spChg chg="add mod">
          <ac:chgData name="Flora Pringle" userId="5623c00f-9916-4b17-a0c0-1860ec60888e" providerId="ADAL" clId="{70C9CC9D-5C48-4CDD-9427-A94B914C2A63}" dt="2020-07-01T14:02:26.870" v="226" actId="14100"/>
          <ac:spMkLst>
            <pc:docMk/>
            <pc:sldMk cId="3401418142" sldId="257"/>
            <ac:spMk id="14" creationId="{7D97F360-9DBE-483C-9504-F84C00466F97}"/>
          </ac:spMkLst>
        </pc:spChg>
        <pc:spChg chg="add mod">
          <ac:chgData name="Flora Pringle" userId="5623c00f-9916-4b17-a0c0-1860ec60888e" providerId="ADAL" clId="{70C9CC9D-5C48-4CDD-9427-A94B914C2A63}" dt="2020-07-01T14:06:59.775" v="236" actId="1076"/>
          <ac:spMkLst>
            <pc:docMk/>
            <pc:sldMk cId="3401418142" sldId="257"/>
            <ac:spMk id="15" creationId="{35EF93D6-35DC-484B-B5F6-426BEE34418A}"/>
          </ac:spMkLst>
        </pc:spChg>
        <pc:spChg chg="add mod">
          <ac:chgData name="Flora Pringle" userId="5623c00f-9916-4b17-a0c0-1860ec60888e" providerId="ADAL" clId="{70C9CC9D-5C48-4CDD-9427-A94B914C2A63}" dt="2020-07-01T14:08:37.032" v="253" actId="1076"/>
          <ac:spMkLst>
            <pc:docMk/>
            <pc:sldMk cId="3401418142" sldId="257"/>
            <ac:spMk id="16" creationId="{890E0148-CD56-4A92-B2D5-5781B17D67FE}"/>
          </ac:spMkLst>
        </pc:spChg>
        <pc:spChg chg="add mod">
          <ac:chgData name="Flora Pringle" userId="5623c00f-9916-4b17-a0c0-1860ec60888e" providerId="ADAL" clId="{70C9CC9D-5C48-4CDD-9427-A94B914C2A63}" dt="2020-07-01T14:08:55.336" v="255" actId="1076"/>
          <ac:spMkLst>
            <pc:docMk/>
            <pc:sldMk cId="3401418142" sldId="257"/>
            <ac:spMk id="17" creationId="{0C53E43A-BE2C-478E-833C-1FA8359ED156}"/>
          </ac:spMkLst>
        </pc:spChg>
        <pc:spChg chg="add mod">
          <ac:chgData name="Flora Pringle" userId="5623c00f-9916-4b17-a0c0-1860ec60888e" providerId="ADAL" clId="{70C9CC9D-5C48-4CDD-9427-A94B914C2A63}" dt="2020-07-01T14:09:30.641" v="259" actId="1076"/>
          <ac:spMkLst>
            <pc:docMk/>
            <pc:sldMk cId="3401418142" sldId="257"/>
            <ac:spMk id="18" creationId="{B42A122C-0857-48D7-B7EE-5FC58B0F087A}"/>
          </ac:spMkLst>
        </pc:spChg>
        <pc:spChg chg="add mod">
          <ac:chgData name="Flora Pringle" userId="5623c00f-9916-4b17-a0c0-1860ec60888e" providerId="ADAL" clId="{70C9CC9D-5C48-4CDD-9427-A94B914C2A63}" dt="2020-07-01T14:09:39.497" v="261" actId="1076"/>
          <ac:spMkLst>
            <pc:docMk/>
            <pc:sldMk cId="3401418142" sldId="257"/>
            <ac:spMk id="19" creationId="{D622BBBC-8BED-4B68-898A-4C240865FD68}"/>
          </ac:spMkLst>
        </pc:spChg>
        <pc:spChg chg="add mod">
          <ac:chgData name="Flora Pringle" userId="5623c00f-9916-4b17-a0c0-1860ec60888e" providerId="ADAL" clId="{70C9CC9D-5C48-4CDD-9427-A94B914C2A63}" dt="2020-07-01T14:10:06.664" v="263" actId="1076"/>
          <ac:spMkLst>
            <pc:docMk/>
            <pc:sldMk cId="3401418142" sldId="257"/>
            <ac:spMk id="20" creationId="{68C7ED38-D2D4-4379-978D-FA73CD80B4F4}"/>
          </ac:spMkLst>
        </pc:spChg>
        <pc:spChg chg="add mod">
          <ac:chgData name="Flora Pringle" userId="5623c00f-9916-4b17-a0c0-1860ec60888e" providerId="ADAL" clId="{70C9CC9D-5C48-4CDD-9427-A94B914C2A63}" dt="2020-07-01T14:10:20.280" v="265" actId="1076"/>
          <ac:spMkLst>
            <pc:docMk/>
            <pc:sldMk cId="3401418142" sldId="257"/>
            <ac:spMk id="21" creationId="{123D236B-132B-4BCF-8B03-66860B027F77}"/>
          </ac:spMkLst>
        </pc:spChg>
        <pc:spChg chg="add mod">
          <ac:chgData name="Flora Pringle" userId="5623c00f-9916-4b17-a0c0-1860ec60888e" providerId="ADAL" clId="{70C9CC9D-5C48-4CDD-9427-A94B914C2A63}" dt="2020-07-01T14:10:28.993" v="267" actId="1076"/>
          <ac:spMkLst>
            <pc:docMk/>
            <pc:sldMk cId="3401418142" sldId="257"/>
            <ac:spMk id="22" creationId="{218D5CC2-67CB-4721-B418-B04472F9983B}"/>
          </ac:spMkLst>
        </pc:spChg>
        <pc:spChg chg="add mod">
          <ac:chgData name="Flora Pringle" userId="5623c00f-9916-4b17-a0c0-1860ec60888e" providerId="ADAL" clId="{70C9CC9D-5C48-4CDD-9427-A94B914C2A63}" dt="2020-07-01T14:10:37.562" v="269" actId="1076"/>
          <ac:spMkLst>
            <pc:docMk/>
            <pc:sldMk cId="3401418142" sldId="257"/>
            <ac:spMk id="23" creationId="{47AD9176-8308-418B-878D-E4AEFBC281E4}"/>
          </ac:spMkLst>
        </pc:spChg>
        <pc:graphicFrameChg chg="add mod">
          <ac:chgData name="Flora Pringle" userId="5623c00f-9916-4b17-a0c0-1860ec60888e" providerId="ADAL" clId="{70C9CC9D-5C48-4CDD-9427-A94B914C2A63}" dt="2020-07-01T15:12:46.331" v="1133" actId="962"/>
          <ac:graphicFrameMkLst>
            <pc:docMk/>
            <pc:sldMk cId="3401418142" sldId="257"/>
            <ac:graphicFrameMk id="12" creationId="{9DD6E3B7-C3DF-4782-B07D-08ACE108E312}"/>
          </ac:graphicFrameMkLst>
        </pc:graphicFrameChg>
        <pc:graphicFrameChg chg="add mod">
          <ac:chgData name="Flora Pringle" userId="5623c00f-9916-4b17-a0c0-1860ec60888e" providerId="ADAL" clId="{70C9CC9D-5C48-4CDD-9427-A94B914C2A63}" dt="2020-07-02T14:12:14.266" v="1328" actId="1076"/>
          <ac:graphicFrameMkLst>
            <pc:docMk/>
            <pc:sldMk cId="3401418142" sldId="257"/>
            <ac:graphicFrameMk id="13" creationId="{7FB126E7-C448-4D31-ABFE-5AD0DEB84D56}"/>
          </ac:graphicFrameMkLst>
        </pc:graphicFrameChg>
        <pc:graphicFrameChg chg="del">
          <ac:chgData name="Flora Pringle" userId="5623c00f-9916-4b17-a0c0-1860ec60888e" providerId="ADAL" clId="{70C9CC9D-5C48-4CDD-9427-A94B914C2A63}" dt="2020-07-01T13:59:31.469" v="202"/>
          <ac:graphicFrameMkLst>
            <pc:docMk/>
            <pc:sldMk cId="3401418142" sldId="257"/>
            <ac:graphicFrameMk id="26" creationId="{5D3811CA-FB3D-4D61-B30E-E941C7BF5FA3}"/>
          </ac:graphicFrameMkLst>
        </pc:graphicFrameChg>
        <pc:graphicFrameChg chg="del">
          <ac:chgData name="Flora Pringle" userId="5623c00f-9916-4b17-a0c0-1860ec60888e" providerId="ADAL" clId="{70C9CC9D-5C48-4CDD-9427-A94B914C2A63}" dt="2020-07-01T13:59:36.153" v="203" actId="478"/>
          <ac:graphicFrameMkLst>
            <pc:docMk/>
            <pc:sldMk cId="3401418142" sldId="257"/>
            <ac:graphicFrameMk id="27" creationId="{F2E079D4-19A8-4A01-AEF2-C740F13500FF}"/>
          </ac:graphicFrameMkLst>
        </pc:graphicFrameChg>
        <pc:graphicFrameChg chg="mod modGraphic">
          <ac:chgData name="Flora Pringle" userId="5623c00f-9916-4b17-a0c0-1860ec60888e" providerId="ADAL" clId="{70C9CC9D-5C48-4CDD-9427-A94B914C2A63}" dt="2020-07-01T14:15:15.934" v="305" actId="962"/>
          <ac:graphicFrameMkLst>
            <pc:docMk/>
            <pc:sldMk cId="3401418142" sldId="257"/>
            <ac:graphicFrameMk id="28" creationId="{FBCE08B3-8AB6-427F-91A9-35338FB85A28}"/>
          </ac:graphicFrameMkLst>
        </pc:graphicFrameChg>
      </pc:sldChg>
      <pc:sldChg chg="modSp mod">
        <pc:chgData name="Flora Pringle" userId="5623c00f-9916-4b17-a0c0-1860ec60888e" providerId="ADAL" clId="{70C9CC9D-5C48-4CDD-9427-A94B914C2A63}" dt="2020-07-01T14:28:04.117" v="1131" actId="1076"/>
        <pc:sldMkLst>
          <pc:docMk/>
          <pc:sldMk cId="2807774613" sldId="259"/>
        </pc:sldMkLst>
        <pc:spChg chg="mod">
          <ac:chgData name="Flora Pringle" userId="5623c00f-9916-4b17-a0c0-1860ec60888e" providerId="ADAL" clId="{70C9CC9D-5C48-4CDD-9427-A94B914C2A63}" dt="2020-07-01T14:28:04.117" v="1131" actId="1076"/>
          <ac:spMkLst>
            <pc:docMk/>
            <pc:sldMk cId="2807774613" sldId="259"/>
            <ac:spMk id="7" creationId="{E876EE5F-3F60-447F-B01E-56E7C9FCA47D}"/>
          </ac:spMkLst>
        </pc:spChg>
        <pc:graphicFrameChg chg="mod">
          <ac:chgData name="Flora Pringle" userId="5623c00f-9916-4b17-a0c0-1860ec60888e" providerId="ADAL" clId="{70C9CC9D-5C48-4CDD-9427-A94B914C2A63}" dt="2020-07-01T14:20:01.789" v="691" actId="962"/>
          <ac:graphicFrameMkLst>
            <pc:docMk/>
            <pc:sldMk cId="2807774613" sldId="259"/>
            <ac:graphicFrameMk id="5" creationId="{D66A5376-2559-4610-A2CA-2EE0644551C5}"/>
          </ac:graphicFrameMkLst>
        </pc:graphicFrameChg>
      </pc:sldChg>
      <pc:sldChg chg="modSp mod">
        <pc:chgData name="Flora Pringle" userId="5623c00f-9916-4b17-a0c0-1860ec60888e" providerId="ADAL" clId="{70C9CC9D-5C48-4CDD-9427-A94B914C2A63}" dt="2020-07-01T15:17:45.018" v="1135" actId="962"/>
        <pc:sldMkLst>
          <pc:docMk/>
          <pc:sldMk cId="3671150009" sldId="260"/>
        </pc:sldMkLst>
        <pc:spChg chg="mod">
          <ac:chgData name="Flora Pringle" userId="5623c00f-9916-4b17-a0c0-1860ec60888e" providerId="ADAL" clId="{70C9CC9D-5C48-4CDD-9427-A94B914C2A63}" dt="2020-07-01T14:27:53.270" v="1129" actId="1076"/>
          <ac:spMkLst>
            <pc:docMk/>
            <pc:sldMk cId="3671150009" sldId="260"/>
            <ac:spMk id="6" creationId="{84B84F82-007E-40FA-89B6-848C235F2455}"/>
          </ac:spMkLst>
        </pc:spChg>
        <pc:graphicFrameChg chg="mod">
          <ac:chgData name="Flora Pringle" userId="5623c00f-9916-4b17-a0c0-1860ec60888e" providerId="ADAL" clId="{70C9CC9D-5C48-4CDD-9427-A94B914C2A63}" dt="2020-07-01T15:17:45.018" v="1135" actId="962"/>
          <ac:graphicFrameMkLst>
            <pc:docMk/>
            <pc:sldMk cId="3671150009" sldId="260"/>
            <ac:graphicFrameMk id="5" creationId="{D66A5376-2559-4610-A2CA-2EE0644551C5}"/>
          </ac:graphicFrameMkLst>
        </pc:graphicFrameChg>
      </pc:sldChg>
      <pc:sldChg chg="modSp mod">
        <pc:chgData name="Flora Pringle" userId="5623c00f-9916-4b17-a0c0-1860ec60888e" providerId="ADAL" clId="{70C9CC9D-5C48-4CDD-9427-A94B914C2A63}" dt="2020-07-01T14:27:40.136" v="1128" actId="1076"/>
        <pc:sldMkLst>
          <pc:docMk/>
          <pc:sldMk cId="2760751717" sldId="261"/>
        </pc:sldMkLst>
        <pc:spChg chg="mod">
          <ac:chgData name="Flora Pringle" userId="5623c00f-9916-4b17-a0c0-1860ec60888e" providerId="ADAL" clId="{70C9CC9D-5C48-4CDD-9427-A94B914C2A63}" dt="2020-07-01T14:27:40.136" v="1128" actId="1076"/>
          <ac:spMkLst>
            <pc:docMk/>
            <pc:sldMk cId="2760751717" sldId="261"/>
            <ac:spMk id="7" creationId="{09978DE5-5174-4FCF-8EFC-73F7772405F4}"/>
          </ac:spMkLst>
        </pc:spChg>
        <pc:graphicFrameChg chg="mod">
          <ac:chgData name="Flora Pringle" userId="5623c00f-9916-4b17-a0c0-1860ec60888e" providerId="ADAL" clId="{70C9CC9D-5C48-4CDD-9427-A94B914C2A63}" dt="2020-07-01T14:24:40.881" v="1017" actId="962"/>
          <ac:graphicFrameMkLst>
            <pc:docMk/>
            <pc:sldMk cId="2760751717" sldId="261"/>
            <ac:graphicFrameMk id="5" creationId="{D66A5376-2559-4610-A2CA-2EE0644551C5}"/>
          </ac:graphicFrameMkLst>
        </pc:graphicFrameChg>
      </pc:sldChg>
      <pc:sldChg chg="addSp delSp modSp">
        <pc:chgData name="Flora Pringle" userId="5623c00f-9916-4b17-a0c0-1860ec60888e" providerId="ADAL" clId="{70C9CC9D-5C48-4CDD-9427-A94B914C2A63}" dt="2020-07-01T14:26:11.712" v="1067" actId="962"/>
        <pc:sldMkLst>
          <pc:docMk/>
          <pc:sldMk cId="601288996" sldId="262"/>
        </pc:sldMkLst>
        <pc:spChg chg="add del">
          <ac:chgData name="Flora Pringle" userId="5623c00f-9916-4b17-a0c0-1860ec60888e" providerId="ADAL" clId="{70C9CC9D-5C48-4CDD-9427-A94B914C2A63}" dt="2020-07-01T13:57:11.787" v="192"/>
          <ac:spMkLst>
            <pc:docMk/>
            <pc:sldMk cId="601288996" sldId="262"/>
            <ac:spMk id="2" creationId="{5DA4DA3B-7732-40D8-AAD8-AA7C49764E73}"/>
          </ac:spMkLst>
        </pc:spChg>
        <pc:spChg chg="add del">
          <ac:chgData name="Flora Pringle" userId="5623c00f-9916-4b17-a0c0-1860ec60888e" providerId="ADAL" clId="{70C9CC9D-5C48-4CDD-9427-A94B914C2A63}" dt="2020-07-01T13:57:11.787" v="192"/>
          <ac:spMkLst>
            <pc:docMk/>
            <pc:sldMk cId="601288996" sldId="262"/>
            <ac:spMk id="3" creationId="{1648E749-7071-475D-83CE-725A12A77EF8}"/>
          </ac:spMkLst>
        </pc:spChg>
        <pc:spChg chg="add del">
          <ac:chgData name="Flora Pringle" userId="5623c00f-9916-4b17-a0c0-1860ec60888e" providerId="ADAL" clId="{70C9CC9D-5C48-4CDD-9427-A94B914C2A63}" dt="2020-07-01T13:57:11.787" v="192"/>
          <ac:spMkLst>
            <pc:docMk/>
            <pc:sldMk cId="601288996" sldId="262"/>
            <ac:spMk id="10" creationId="{CEEE25F4-F1E8-41D9-AD2B-A807B1AA9256}"/>
          </ac:spMkLst>
        </pc:spChg>
        <pc:spChg chg="add del">
          <ac:chgData name="Flora Pringle" userId="5623c00f-9916-4b17-a0c0-1860ec60888e" providerId="ADAL" clId="{70C9CC9D-5C48-4CDD-9427-A94B914C2A63}" dt="2020-07-01T13:57:11.787" v="192"/>
          <ac:spMkLst>
            <pc:docMk/>
            <pc:sldMk cId="601288996" sldId="262"/>
            <ac:spMk id="12" creationId="{8775D1DE-B83D-462E-94A4-DE4F30E6D28A}"/>
          </ac:spMkLst>
        </pc:spChg>
        <pc:spChg chg="add del mod">
          <ac:chgData name="Flora Pringle" userId="5623c00f-9916-4b17-a0c0-1860ec60888e" providerId="ADAL" clId="{70C9CC9D-5C48-4CDD-9427-A94B914C2A63}" dt="2020-07-01T13:58:43.174" v="201" actId="1076"/>
          <ac:spMkLst>
            <pc:docMk/>
            <pc:sldMk cId="601288996" sldId="262"/>
            <ac:spMk id="13" creationId="{B9475295-750B-4C56-A031-EFD106177A72}"/>
          </ac:spMkLst>
        </pc:spChg>
        <pc:spChg chg="add del">
          <ac:chgData name="Flora Pringle" userId="5623c00f-9916-4b17-a0c0-1860ec60888e" providerId="ADAL" clId="{70C9CC9D-5C48-4CDD-9427-A94B914C2A63}" dt="2020-07-01T13:57:11.499" v="191"/>
          <ac:spMkLst>
            <pc:docMk/>
            <pc:sldMk cId="601288996" sldId="262"/>
            <ac:spMk id="14" creationId="{2AF1A1DF-141E-4D89-BA21-1F69FC6FBBDE}"/>
          </ac:spMkLst>
        </pc:spChg>
        <pc:spChg chg="add del">
          <ac:chgData name="Flora Pringle" userId="5623c00f-9916-4b17-a0c0-1860ec60888e" providerId="ADAL" clId="{70C9CC9D-5C48-4CDD-9427-A94B914C2A63}" dt="2020-07-01T13:57:11.499" v="191"/>
          <ac:spMkLst>
            <pc:docMk/>
            <pc:sldMk cId="601288996" sldId="262"/>
            <ac:spMk id="16" creationId="{C7E6CBCA-46A1-4861-B840-BBAF0A550258}"/>
          </ac:spMkLst>
        </pc:spChg>
        <pc:spChg chg="add del">
          <ac:chgData name="Flora Pringle" userId="5623c00f-9916-4b17-a0c0-1860ec60888e" providerId="ADAL" clId="{70C9CC9D-5C48-4CDD-9427-A94B914C2A63}" dt="2020-07-01T13:57:11.499" v="191"/>
          <ac:spMkLst>
            <pc:docMk/>
            <pc:sldMk cId="601288996" sldId="262"/>
            <ac:spMk id="17" creationId="{AD40FA5D-14CE-4A8C-85CD-A88DF836E7B6}"/>
          </ac:spMkLst>
        </pc:spChg>
        <pc:spChg chg="add del">
          <ac:chgData name="Flora Pringle" userId="5623c00f-9916-4b17-a0c0-1860ec60888e" providerId="ADAL" clId="{70C9CC9D-5C48-4CDD-9427-A94B914C2A63}" dt="2020-07-01T13:57:11.499" v="191"/>
          <ac:spMkLst>
            <pc:docMk/>
            <pc:sldMk cId="601288996" sldId="262"/>
            <ac:spMk id="18" creationId="{2E04DB2B-5653-40A8-A479-3E8CF6D558C5}"/>
          </ac:spMkLst>
        </pc:spChg>
        <pc:spChg chg="add del">
          <ac:chgData name="Flora Pringle" userId="5623c00f-9916-4b17-a0c0-1860ec60888e" providerId="ADAL" clId="{70C9CC9D-5C48-4CDD-9427-A94B914C2A63}" dt="2020-07-01T13:57:11.499" v="191"/>
          <ac:spMkLst>
            <pc:docMk/>
            <pc:sldMk cId="601288996" sldId="262"/>
            <ac:spMk id="19" creationId="{CE224F8B-5F1F-4526-8075-43DFAEF30A18}"/>
          </ac:spMkLst>
        </pc:spChg>
        <pc:spChg chg="add del">
          <ac:chgData name="Flora Pringle" userId="5623c00f-9916-4b17-a0c0-1860ec60888e" providerId="ADAL" clId="{70C9CC9D-5C48-4CDD-9427-A94B914C2A63}" dt="2020-07-01T13:57:11.499" v="191"/>
          <ac:spMkLst>
            <pc:docMk/>
            <pc:sldMk cId="601288996" sldId="262"/>
            <ac:spMk id="21" creationId="{C84E804E-C1F0-4F04-910F-63E9DB88666A}"/>
          </ac:spMkLst>
        </pc:spChg>
        <pc:spChg chg="add del">
          <ac:chgData name="Flora Pringle" userId="5623c00f-9916-4b17-a0c0-1860ec60888e" providerId="ADAL" clId="{70C9CC9D-5C48-4CDD-9427-A94B914C2A63}" dt="2020-07-01T13:57:35.561" v="197"/>
          <ac:spMkLst>
            <pc:docMk/>
            <pc:sldMk cId="601288996" sldId="262"/>
            <ac:spMk id="22" creationId="{4D3470D2-6331-4EFE-AEE4-7F3C0E40C58C}"/>
          </ac:spMkLst>
        </pc:spChg>
        <pc:spChg chg="add del">
          <ac:chgData name="Flora Pringle" userId="5623c00f-9916-4b17-a0c0-1860ec60888e" providerId="ADAL" clId="{70C9CC9D-5C48-4CDD-9427-A94B914C2A63}" dt="2020-07-01T13:57:35.561" v="197"/>
          <ac:spMkLst>
            <pc:docMk/>
            <pc:sldMk cId="601288996" sldId="262"/>
            <ac:spMk id="24" creationId="{3A4F7825-2F3B-4E40-B0E4-8A1560151677}"/>
          </ac:spMkLst>
        </pc:spChg>
        <pc:spChg chg="add del">
          <ac:chgData name="Flora Pringle" userId="5623c00f-9916-4b17-a0c0-1860ec60888e" providerId="ADAL" clId="{70C9CC9D-5C48-4CDD-9427-A94B914C2A63}" dt="2020-07-01T13:57:35.561" v="197"/>
          <ac:spMkLst>
            <pc:docMk/>
            <pc:sldMk cId="601288996" sldId="262"/>
            <ac:spMk id="25" creationId="{58F6A02E-C143-4312-A832-AB2F177B03BB}"/>
          </ac:spMkLst>
        </pc:spChg>
        <pc:spChg chg="add del">
          <ac:chgData name="Flora Pringle" userId="5623c00f-9916-4b17-a0c0-1860ec60888e" providerId="ADAL" clId="{70C9CC9D-5C48-4CDD-9427-A94B914C2A63}" dt="2020-07-01T13:57:35.561" v="197"/>
          <ac:spMkLst>
            <pc:docMk/>
            <pc:sldMk cId="601288996" sldId="262"/>
            <ac:spMk id="26" creationId="{B9164EFD-15AB-4851-8DD8-71CE97F14ADA}"/>
          </ac:spMkLst>
        </pc:spChg>
        <pc:spChg chg="add del">
          <ac:chgData name="Flora Pringle" userId="5623c00f-9916-4b17-a0c0-1860ec60888e" providerId="ADAL" clId="{70C9CC9D-5C48-4CDD-9427-A94B914C2A63}" dt="2020-07-01T13:57:35.561" v="197"/>
          <ac:spMkLst>
            <pc:docMk/>
            <pc:sldMk cId="601288996" sldId="262"/>
            <ac:spMk id="27" creationId="{77562687-7AF6-47BB-9E99-81B0CB65811C}"/>
          </ac:spMkLst>
        </pc:spChg>
        <pc:spChg chg="add del">
          <ac:chgData name="Flora Pringle" userId="5623c00f-9916-4b17-a0c0-1860ec60888e" providerId="ADAL" clId="{70C9CC9D-5C48-4CDD-9427-A94B914C2A63}" dt="2020-07-01T13:57:35.561" v="197"/>
          <ac:spMkLst>
            <pc:docMk/>
            <pc:sldMk cId="601288996" sldId="262"/>
            <ac:spMk id="29" creationId="{B5C67737-8C97-44E5-BB1C-FE37BCFE20FA}"/>
          </ac:spMkLst>
        </pc:spChg>
        <pc:graphicFrameChg chg="add del">
          <ac:chgData name="Flora Pringle" userId="5623c00f-9916-4b17-a0c0-1860ec60888e" providerId="ADAL" clId="{70C9CC9D-5C48-4CDD-9427-A94B914C2A63}" dt="2020-07-01T13:57:20.870" v="193" actId="478"/>
          <ac:graphicFrameMkLst>
            <pc:docMk/>
            <pc:sldMk cId="601288996" sldId="262"/>
            <ac:graphicFrameMk id="9" creationId="{B4409F40-92AD-4849-A015-111CFB95D6B4}"/>
          </ac:graphicFrameMkLst>
        </pc:graphicFrameChg>
        <pc:graphicFrameChg chg="add del modGraphic">
          <ac:chgData name="Flora Pringle" userId="5623c00f-9916-4b17-a0c0-1860ec60888e" providerId="ADAL" clId="{70C9CC9D-5C48-4CDD-9427-A94B914C2A63}" dt="2020-07-01T13:57:24.635" v="195" actId="478"/>
          <ac:graphicFrameMkLst>
            <pc:docMk/>
            <pc:sldMk cId="601288996" sldId="262"/>
            <ac:graphicFrameMk id="11" creationId="{000C35B8-B16A-4155-858E-F36D726000A0}"/>
          </ac:graphicFrameMkLst>
        </pc:graphicFrameChg>
        <pc:graphicFrameChg chg="add del">
          <ac:chgData name="Flora Pringle" userId="5623c00f-9916-4b17-a0c0-1860ec60888e" providerId="ADAL" clId="{70C9CC9D-5C48-4CDD-9427-A94B914C2A63}" dt="2020-07-01T13:57:11.499" v="191"/>
          <ac:graphicFrameMkLst>
            <pc:docMk/>
            <pc:sldMk cId="601288996" sldId="262"/>
            <ac:graphicFrameMk id="15" creationId="{86650843-E2C7-4BA3-84D8-F527B8801CD0}"/>
          </ac:graphicFrameMkLst>
        </pc:graphicFrameChg>
        <pc:graphicFrameChg chg="add del">
          <ac:chgData name="Flora Pringle" userId="5623c00f-9916-4b17-a0c0-1860ec60888e" providerId="ADAL" clId="{70C9CC9D-5C48-4CDD-9427-A94B914C2A63}" dt="2020-07-01T13:57:11.499" v="191"/>
          <ac:graphicFrameMkLst>
            <pc:docMk/>
            <pc:sldMk cId="601288996" sldId="262"/>
            <ac:graphicFrameMk id="20" creationId="{501E6DBD-BB57-43B9-8E64-0F57EF76D8CE}"/>
          </ac:graphicFrameMkLst>
        </pc:graphicFrameChg>
        <pc:graphicFrameChg chg="add del">
          <ac:chgData name="Flora Pringle" userId="5623c00f-9916-4b17-a0c0-1860ec60888e" providerId="ADAL" clId="{70C9CC9D-5C48-4CDD-9427-A94B914C2A63}" dt="2020-07-01T13:57:35.561" v="197"/>
          <ac:graphicFrameMkLst>
            <pc:docMk/>
            <pc:sldMk cId="601288996" sldId="262"/>
            <ac:graphicFrameMk id="23" creationId="{0A13B891-6E66-477A-A4F7-ED995298B4FD}"/>
          </ac:graphicFrameMkLst>
        </pc:graphicFrameChg>
        <pc:graphicFrameChg chg="add del">
          <ac:chgData name="Flora Pringle" userId="5623c00f-9916-4b17-a0c0-1860ec60888e" providerId="ADAL" clId="{70C9CC9D-5C48-4CDD-9427-A94B914C2A63}" dt="2020-07-01T13:57:35.561" v="197"/>
          <ac:graphicFrameMkLst>
            <pc:docMk/>
            <pc:sldMk cId="601288996" sldId="262"/>
            <ac:graphicFrameMk id="28" creationId="{D9AC2939-B17B-4763-97D6-595224B863D6}"/>
          </ac:graphicFrameMkLst>
        </pc:graphicFrameChg>
        <pc:graphicFrameChg chg="add mod">
          <ac:chgData name="Flora Pringle" userId="5623c00f-9916-4b17-a0c0-1860ec60888e" providerId="ADAL" clId="{70C9CC9D-5C48-4CDD-9427-A94B914C2A63}" dt="2020-07-01T14:26:11.712" v="1067" actId="962"/>
          <ac:graphicFrameMkLst>
            <pc:docMk/>
            <pc:sldMk cId="601288996" sldId="262"/>
            <ac:graphicFrameMk id="30" creationId="{EA51D0DB-9B83-4A6C-99A0-3F9AE841B4E4}"/>
          </ac:graphicFrameMkLst>
        </pc:graphicFrameChg>
      </pc:sldChg>
      <pc:sldChg chg="addSp delSp modSp">
        <pc:chgData name="Flora Pringle" userId="5623c00f-9916-4b17-a0c0-1860ec60888e" providerId="ADAL" clId="{70C9CC9D-5C48-4CDD-9427-A94B914C2A63}" dt="2020-07-02T14:12:49.399" v="1329" actId="1076"/>
        <pc:sldMkLst>
          <pc:docMk/>
          <pc:sldMk cId="3513673797" sldId="263"/>
        </pc:sldMkLst>
        <pc:spChg chg="add del">
          <ac:chgData name="Flora Pringle" userId="5623c00f-9916-4b17-a0c0-1860ec60888e" providerId="ADAL" clId="{70C9CC9D-5C48-4CDD-9427-A94B914C2A63}" dt="2020-07-01T13:54:34.152" v="183"/>
          <ac:spMkLst>
            <pc:docMk/>
            <pc:sldMk cId="3513673797" sldId="263"/>
            <ac:spMk id="3" creationId="{87F9FD6F-48ED-4DA9-AF0C-1B982AE8CF1D}"/>
          </ac:spMkLst>
        </pc:spChg>
        <pc:spChg chg="add del">
          <ac:chgData name="Flora Pringle" userId="5623c00f-9916-4b17-a0c0-1860ec60888e" providerId="ADAL" clId="{70C9CC9D-5C48-4CDD-9427-A94B914C2A63}" dt="2020-07-01T13:54:34.152" v="183"/>
          <ac:spMkLst>
            <pc:docMk/>
            <pc:sldMk cId="3513673797" sldId="263"/>
            <ac:spMk id="4" creationId="{8C16D020-4484-473F-A8A0-3CC50710F67F}"/>
          </ac:spMkLst>
        </pc:spChg>
        <pc:spChg chg="add del">
          <ac:chgData name="Flora Pringle" userId="5623c00f-9916-4b17-a0c0-1860ec60888e" providerId="ADAL" clId="{70C9CC9D-5C48-4CDD-9427-A94B914C2A63}" dt="2020-07-01T13:54:34.152" v="183"/>
          <ac:spMkLst>
            <pc:docMk/>
            <pc:sldMk cId="3513673797" sldId="263"/>
            <ac:spMk id="7" creationId="{80E70044-0164-4738-BD81-A0AB768E44ED}"/>
          </ac:spMkLst>
        </pc:spChg>
        <pc:spChg chg="add del">
          <ac:chgData name="Flora Pringle" userId="5623c00f-9916-4b17-a0c0-1860ec60888e" providerId="ADAL" clId="{70C9CC9D-5C48-4CDD-9427-A94B914C2A63}" dt="2020-07-01T13:54:34.152" v="183"/>
          <ac:spMkLst>
            <pc:docMk/>
            <pc:sldMk cId="3513673797" sldId="263"/>
            <ac:spMk id="8" creationId="{93A3CD48-FE0B-42AA-B752-6141F42FE6A1}"/>
          </ac:spMkLst>
        </pc:spChg>
        <pc:spChg chg="add del">
          <ac:chgData name="Flora Pringle" userId="5623c00f-9916-4b17-a0c0-1860ec60888e" providerId="ADAL" clId="{70C9CC9D-5C48-4CDD-9427-A94B914C2A63}" dt="2020-07-01T13:54:34.152" v="183"/>
          <ac:spMkLst>
            <pc:docMk/>
            <pc:sldMk cId="3513673797" sldId="263"/>
            <ac:spMk id="9" creationId="{0A624259-253F-49DE-94F4-250100F3EA5A}"/>
          </ac:spMkLst>
        </pc:spChg>
        <pc:spChg chg="add del">
          <ac:chgData name="Flora Pringle" userId="5623c00f-9916-4b17-a0c0-1860ec60888e" providerId="ADAL" clId="{70C9CC9D-5C48-4CDD-9427-A94B914C2A63}" dt="2020-07-01T13:54:34.152" v="183"/>
          <ac:spMkLst>
            <pc:docMk/>
            <pc:sldMk cId="3513673797" sldId="263"/>
            <ac:spMk id="10" creationId="{0FA9D972-835D-4B6F-AE6F-92CA8DA01D54}"/>
          </ac:spMkLst>
        </pc:spChg>
        <pc:spChg chg="add del">
          <ac:chgData name="Flora Pringle" userId="5623c00f-9916-4b17-a0c0-1860ec60888e" providerId="ADAL" clId="{70C9CC9D-5C48-4CDD-9427-A94B914C2A63}" dt="2020-07-01T13:54:34.152" v="183"/>
          <ac:spMkLst>
            <pc:docMk/>
            <pc:sldMk cId="3513673797" sldId="263"/>
            <ac:spMk id="11" creationId="{15ECF5ED-650D-4AD7-BCC7-5ECB5D0A4E72}"/>
          </ac:spMkLst>
        </pc:spChg>
        <pc:spChg chg="add del">
          <ac:chgData name="Flora Pringle" userId="5623c00f-9916-4b17-a0c0-1860ec60888e" providerId="ADAL" clId="{70C9CC9D-5C48-4CDD-9427-A94B914C2A63}" dt="2020-07-01T13:54:34.152" v="183"/>
          <ac:spMkLst>
            <pc:docMk/>
            <pc:sldMk cId="3513673797" sldId="263"/>
            <ac:spMk id="12" creationId="{38FD7DD2-BAAF-45FD-A8AD-04712F33E61F}"/>
          </ac:spMkLst>
        </pc:spChg>
        <pc:spChg chg="add del">
          <ac:chgData name="Flora Pringle" userId="5623c00f-9916-4b17-a0c0-1860ec60888e" providerId="ADAL" clId="{70C9CC9D-5C48-4CDD-9427-A94B914C2A63}" dt="2020-07-01T13:54:34.152" v="183"/>
          <ac:spMkLst>
            <pc:docMk/>
            <pc:sldMk cId="3513673797" sldId="263"/>
            <ac:spMk id="13" creationId="{72AE0371-C621-4087-BB5D-203171355C64}"/>
          </ac:spMkLst>
        </pc:spChg>
        <pc:spChg chg="add del">
          <ac:chgData name="Flora Pringle" userId="5623c00f-9916-4b17-a0c0-1860ec60888e" providerId="ADAL" clId="{70C9CC9D-5C48-4CDD-9427-A94B914C2A63}" dt="2020-07-01T13:54:34.152" v="183"/>
          <ac:spMkLst>
            <pc:docMk/>
            <pc:sldMk cId="3513673797" sldId="263"/>
            <ac:spMk id="14" creationId="{01EDF7C6-C7D6-471F-A380-89261A0003CF}"/>
          </ac:spMkLst>
        </pc:spChg>
        <pc:spChg chg="add del">
          <ac:chgData name="Flora Pringle" userId="5623c00f-9916-4b17-a0c0-1860ec60888e" providerId="ADAL" clId="{70C9CC9D-5C48-4CDD-9427-A94B914C2A63}" dt="2020-07-01T13:54:34.152" v="183"/>
          <ac:spMkLst>
            <pc:docMk/>
            <pc:sldMk cId="3513673797" sldId="263"/>
            <ac:spMk id="15" creationId="{712EC2DF-2D45-4602-BFC0-AC1C7569B071}"/>
          </ac:spMkLst>
        </pc:spChg>
        <pc:spChg chg="add del">
          <ac:chgData name="Flora Pringle" userId="5623c00f-9916-4b17-a0c0-1860ec60888e" providerId="ADAL" clId="{70C9CC9D-5C48-4CDD-9427-A94B914C2A63}" dt="2020-07-01T13:54:34.152" v="183"/>
          <ac:spMkLst>
            <pc:docMk/>
            <pc:sldMk cId="3513673797" sldId="263"/>
            <ac:spMk id="16" creationId="{78C509F8-6A9F-4353-8F88-5675168AF4EB}"/>
          </ac:spMkLst>
        </pc:spChg>
        <pc:spChg chg="add del">
          <ac:chgData name="Flora Pringle" userId="5623c00f-9916-4b17-a0c0-1860ec60888e" providerId="ADAL" clId="{70C9CC9D-5C48-4CDD-9427-A94B914C2A63}" dt="2020-07-01T13:54:34.152" v="183"/>
          <ac:spMkLst>
            <pc:docMk/>
            <pc:sldMk cId="3513673797" sldId="263"/>
            <ac:spMk id="17" creationId="{2F9E21FC-D744-4D8F-8133-EB60366D89FE}"/>
          </ac:spMkLst>
        </pc:spChg>
        <pc:spChg chg="add del">
          <ac:chgData name="Flora Pringle" userId="5623c00f-9916-4b17-a0c0-1860ec60888e" providerId="ADAL" clId="{70C9CC9D-5C48-4CDD-9427-A94B914C2A63}" dt="2020-07-01T13:53:40.469" v="178"/>
          <ac:spMkLst>
            <pc:docMk/>
            <pc:sldMk cId="3513673797" sldId="263"/>
            <ac:spMk id="18" creationId="{0AB90314-73CC-42C7-B482-B509FD03127F}"/>
          </ac:spMkLst>
        </pc:spChg>
        <pc:spChg chg="add del">
          <ac:chgData name="Flora Pringle" userId="5623c00f-9916-4b17-a0c0-1860ec60888e" providerId="ADAL" clId="{70C9CC9D-5C48-4CDD-9427-A94B914C2A63}" dt="2020-07-01T13:53:40.469" v="178"/>
          <ac:spMkLst>
            <pc:docMk/>
            <pc:sldMk cId="3513673797" sldId="263"/>
            <ac:spMk id="19" creationId="{35010BA2-276F-4676-8F9A-E1349B4534F2}"/>
          </ac:spMkLst>
        </pc:spChg>
        <pc:spChg chg="add del">
          <ac:chgData name="Flora Pringle" userId="5623c00f-9916-4b17-a0c0-1860ec60888e" providerId="ADAL" clId="{70C9CC9D-5C48-4CDD-9427-A94B914C2A63}" dt="2020-07-01T13:53:40.469" v="178"/>
          <ac:spMkLst>
            <pc:docMk/>
            <pc:sldMk cId="3513673797" sldId="263"/>
            <ac:spMk id="20" creationId="{73FF116A-F36D-4845-BF96-8B56835BE346}"/>
          </ac:spMkLst>
        </pc:spChg>
        <pc:spChg chg="add del">
          <ac:chgData name="Flora Pringle" userId="5623c00f-9916-4b17-a0c0-1860ec60888e" providerId="ADAL" clId="{70C9CC9D-5C48-4CDD-9427-A94B914C2A63}" dt="2020-07-01T13:53:40.469" v="178"/>
          <ac:spMkLst>
            <pc:docMk/>
            <pc:sldMk cId="3513673797" sldId="263"/>
            <ac:spMk id="21" creationId="{D8F0A0DA-B83B-4D14-AB40-09DE6EBC8DA9}"/>
          </ac:spMkLst>
        </pc:spChg>
        <pc:spChg chg="add del">
          <ac:chgData name="Flora Pringle" userId="5623c00f-9916-4b17-a0c0-1860ec60888e" providerId="ADAL" clId="{70C9CC9D-5C48-4CDD-9427-A94B914C2A63}" dt="2020-07-01T13:53:40.469" v="178"/>
          <ac:spMkLst>
            <pc:docMk/>
            <pc:sldMk cId="3513673797" sldId="263"/>
            <ac:spMk id="22" creationId="{C6638F8F-79B0-4D1D-90AD-917E3F08C7D5}"/>
          </ac:spMkLst>
        </pc:spChg>
        <pc:spChg chg="add del">
          <ac:chgData name="Flora Pringle" userId="5623c00f-9916-4b17-a0c0-1860ec60888e" providerId="ADAL" clId="{70C9CC9D-5C48-4CDD-9427-A94B914C2A63}" dt="2020-07-01T13:53:40.469" v="178"/>
          <ac:spMkLst>
            <pc:docMk/>
            <pc:sldMk cId="3513673797" sldId="263"/>
            <ac:spMk id="23" creationId="{8B6DF15B-36AB-48D5-A77F-B5C1644E73A3}"/>
          </ac:spMkLst>
        </pc:spChg>
        <pc:spChg chg="add del">
          <ac:chgData name="Flora Pringle" userId="5623c00f-9916-4b17-a0c0-1860ec60888e" providerId="ADAL" clId="{70C9CC9D-5C48-4CDD-9427-A94B914C2A63}" dt="2020-07-01T13:53:40.469" v="178"/>
          <ac:spMkLst>
            <pc:docMk/>
            <pc:sldMk cId="3513673797" sldId="263"/>
            <ac:spMk id="24" creationId="{6078A8C5-9AC4-4FCE-8D4B-F612A2508F39}"/>
          </ac:spMkLst>
        </pc:spChg>
        <pc:spChg chg="add del">
          <ac:chgData name="Flora Pringle" userId="5623c00f-9916-4b17-a0c0-1860ec60888e" providerId="ADAL" clId="{70C9CC9D-5C48-4CDD-9427-A94B914C2A63}" dt="2020-07-01T13:53:40.469" v="178"/>
          <ac:spMkLst>
            <pc:docMk/>
            <pc:sldMk cId="3513673797" sldId="263"/>
            <ac:spMk id="26" creationId="{CD16F811-59D3-4649-AB40-0AD492497947}"/>
          </ac:spMkLst>
        </pc:spChg>
        <pc:spChg chg="add del">
          <ac:chgData name="Flora Pringle" userId="5623c00f-9916-4b17-a0c0-1860ec60888e" providerId="ADAL" clId="{70C9CC9D-5C48-4CDD-9427-A94B914C2A63}" dt="2020-07-01T13:53:40.469" v="178"/>
          <ac:spMkLst>
            <pc:docMk/>
            <pc:sldMk cId="3513673797" sldId="263"/>
            <ac:spMk id="27" creationId="{929283A3-6992-4BFA-9545-9A7B8EAD3602}"/>
          </ac:spMkLst>
        </pc:spChg>
        <pc:spChg chg="add del">
          <ac:chgData name="Flora Pringle" userId="5623c00f-9916-4b17-a0c0-1860ec60888e" providerId="ADAL" clId="{70C9CC9D-5C48-4CDD-9427-A94B914C2A63}" dt="2020-07-01T13:53:40.469" v="178"/>
          <ac:spMkLst>
            <pc:docMk/>
            <pc:sldMk cId="3513673797" sldId="263"/>
            <ac:spMk id="28" creationId="{B46BD1A1-8208-410B-9080-0714AB3CE868}"/>
          </ac:spMkLst>
        </pc:spChg>
        <pc:spChg chg="add del">
          <ac:chgData name="Flora Pringle" userId="5623c00f-9916-4b17-a0c0-1860ec60888e" providerId="ADAL" clId="{70C9CC9D-5C48-4CDD-9427-A94B914C2A63}" dt="2020-07-01T13:53:40.469" v="178"/>
          <ac:spMkLst>
            <pc:docMk/>
            <pc:sldMk cId="3513673797" sldId="263"/>
            <ac:spMk id="29" creationId="{319CA686-98D1-4109-9BDA-E436317623AE}"/>
          </ac:spMkLst>
        </pc:spChg>
        <pc:spChg chg="add del">
          <ac:chgData name="Flora Pringle" userId="5623c00f-9916-4b17-a0c0-1860ec60888e" providerId="ADAL" clId="{70C9CC9D-5C48-4CDD-9427-A94B914C2A63}" dt="2020-07-01T13:53:40.469" v="178"/>
          <ac:spMkLst>
            <pc:docMk/>
            <pc:sldMk cId="3513673797" sldId="263"/>
            <ac:spMk id="30" creationId="{DA8A2C73-F699-4FDB-9A4F-95BD9C1EDE41}"/>
          </ac:spMkLst>
        </pc:spChg>
        <pc:spChg chg="add del">
          <ac:chgData name="Flora Pringle" userId="5623c00f-9916-4b17-a0c0-1860ec60888e" providerId="ADAL" clId="{70C9CC9D-5C48-4CDD-9427-A94B914C2A63}" dt="2020-07-01T13:53:40.469" v="178"/>
          <ac:spMkLst>
            <pc:docMk/>
            <pc:sldMk cId="3513673797" sldId="263"/>
            <ac:spMk id="31" creationId="{3AAC9E59-9F8E-47B2-8130-21A874C2198C}"/>
          </ac:spMkLst>
        </pc:spChg>
        <pc:spChg chg="add del">
          <ac:chgData name="Flora Pringle" userId="5623c00f-9916-4b17-a0c0-1860ec60888e" providerId="ADAL" clId="{70C9CC9D-5C48-4CDD-9427-A94B914C2A63}" dt="2020-07-01T13:53:40.469" v="178"/>
          <ac:spMkLst>
            <pc:docMk/>
            <pc:sldMk cId="3513673797" sldId="263"/>
            <ac:spMk id="32" creationId="{1E7D0F7E-AA15-4A1C-B47E-2681124DB5F8}"/>
          </ac:spMkLst>
        </pc:spChg>
        <pc:spChg chg="add del">
          <ac:chgData name="Flora Pringle" userId="5623c00f-9916-4b17-a0c0-1860ec60888e" providerId="ADAL" clId="{70C9CC9D-5C48-4CDD-9427-A94B914C2A63}" dt="2020-07-01T13:53:40.469" v="178"/>
          <ac:spMkLst>
            <pc:docMk/>
            <pc:sldMk cId="3513673797" sldId="263"/>
            <ac:spMk id="33" creationId="{913B2A81-0746-4C2D-BECD-21F5F290051D}"/>
          </ac:spMkLst>
        </pc:spChg>
        <pc:spChg chg="add del">
          <ac:chgData name="Flora Pringle" userId="5623c00f-9916-4b17-a0c0-1860ec60888e" providerId="ADAL" clId="{70C9CC9D-5C48-4CDD-9427-A94B914C2A63}" dt="2020-07-01T13:53:40.469" v="178"/>
          <ac:spMkLst>
            <pc:docMk/>
            <pc:sldMk cId="3513673797" sldId="263"/>
            <ac:spMk id="34" creationId="{6FB57C6D-B08E-41BF-9031-22E7A13A64DB}"/>
          </ac:spMkLst>
        </pc:spChg>
        <pc:spChg chg="add del">
          <ac:chgData name="Flora Pringle" userId="5623c00f-9916-4b17-a0c0-1860ec60888e" providerId="ADAL" clId="{70C9CC9D-5C48-4CDD-9427-A94B914C2A63}" dt="2020-07-01T13:54:15.784" v="181"/>
          <ac:spMkLst>
            <pc:docMk/>
            <pc:sldMk cId="3513673797" sldId="263"/>
            <ac:spMk id="35" creationId="{A7F81B5E-EEAD-407D-919B-DBC66305911A}"/>
          </ac:spMkLst>
        </pc:spChg>
        <pc:spChg chg="add del">
          <ac:chgData name="Flora Pringle" userId="5623c00f-9916-4b17-a0c0-1860ec60888e" providerId="ADAL" clId="{70C9CC9D-5C48-4CDD-9427-A94B914C2A63}" dt="2020-07-01T13:54:15.784" v="181"/>
          <ac:spMkLst>
            <pc:docMk/>
            <pc:sldMk cId="3513673797" sldId="263"/>
            <ac:spMk id="36" creationId="{1237F943-EE40-4CF2-9E97-77775E647BD0}"/>
          </ac:spMkLst>
        </pc:spChg>
        <pc:spChg chg="add del">
          <ac:chgData name="Flora Pringle" userId="5623c00f-9916-4b17-a0c0-1860ec60888e" providerId="ADAL" clId="{70C9CC9D-5C48-4CDD-9427-A94B914C2A63}" dt="2020-07-01T13:54:15.784" v="181"/>
          <ac:spMkLst>
            <pc:docMk/>
            <pc:sldMk cId="3513673797" sldId="263"/>
            <ac:spMk id="37" creationId="{23AAB9D8-E601-48B1-8D15-26625040FA5E}"/>
          </ac:spMkLst>
        </pc:spChg>
        <pc:spChg chg="add del">
          <ac:chgData name="Flora Pringle" userId="5623c00f-9916-4b17-a0c0-1860ec60888e" providerId="ADAL" clId="{70C9CC9D-5C48-4CDD-9427-A94B914C2A63}" dt="2020-07-01T13:54:15.784" v="181"/>
          <ac:spMkLst>
            <pc:docMk/>
            <pc:sldMk cId="3513673797" sldId="263"/>
            <ac:spMk id="38" creationId="{C9AF0015-3AD0-4C48-81DA-559C4A3D2B4A}"/>
          </ac:spMkLst>
        </pc:spChg>
        <pc:spChg chg="add del">
          <ac:chgData name="Flora Pringle" userId="5623c00f-9916-4b17-a0c0-1860ec60888e" providerId="ADAL" clId="{70C9CC9D-5C48-4CDD-9427-A94B914C2A63}" dt="2020-07-01T13:54:15.784" v="181"/>
          <ac:spMkLst>
            <pc:docMk/>
            <pc:sldMk cId="3513673797" sldId="263"/>
            <ac:spMk id="39" creationId="{27C246D6-7AE4-49A5-88F2-03741BF7BA6E}"/>
          </ac:spMkLst>
        </pc:spChg>
        <pc:spChg chg="add del">
          <ac:chgData name="Flora Pringle" userId="5623c00f-9916-4b17-a0c0-1860ec60888e" providerId="ADAL" clId="{70C9CC9D-5C48-4CDD-9427-A94B914C2A63}" dt="2020-07-01T13:54:15.784" v="181"/>
          <ac:spMkLst>
            <pc:docMk/>
            <pc:sldMk cId="3513673797" sldId="263"/>
            <ac:spMk id="40" creationId="{7D52CAEC-0A16-409C-A1F0-CF31DF2ABDC0}"/>
          </ac:spMkLst>
        </pc:spChg>
        <pc:spChg chg="add del">
          <ac:chgData name="Flora Pringle" userId="5623c00f-9916-4b17-a0c0-1860ec60888e" providerId="ADAL" clId="{70C9CC9D-5C48-4CDD-9427-A94B914C2A63}" dt="2020-07-01T13:54:15.784" v="181"/>
          <ac:spMkLst>
            <pc:docMk/>
            <pc:sldMk cId="3513673797" sldId="263"/>
            <ac:spMk id="41" creationId="{501F70A5-A611-45B1-B631-DB512CA0B9F6}"/>
          </ac:spMkLst>
        </pc:spChg>
        <pc:spChg chg="add del">
          <ac:chgData name="Flora Pringle" userId="5623c00f-9916-4b17-a0c0-1860ec60888e" providerId="ADAL" clId="{70C9CC9D-5C48-4CDD-9427-A94B914C2A63}" dt="2020-07-01T13:54:15.784" v="181"/>
          <ac:spMkLst>
            <pc:docMk/>
            <pc:sldMk cId="3513673797" sldId="263"/>
            <ac:spMk id="43" creationId="{3A70D8E8-8583-4B68-A545-3530141A05F9}"/>
          </ac:spMkLst>
        </pc:spChg>
        <pc:spChg chg="add del">
          <ac:chgData name="Flora Pringle" userId="5623c00f-9916-4b17-a0c0-1860ec60888e" providerId="ADAL" clId="{70C9CC9D-5C48-4CDD-9427-A94B914C2A63}" dt="2020-07-01T13:54:15.784" v="181"/>
          <ac:spMkLst>
            <pc:docMk/>
            <pc:sldMk cId="3513673797" sldId="263"/>
            <ac:spMk id="44" creationId="{C4B0A34F-EDD4-4277-9A99-E1950528C5AE}"/>
          </ac:spMkLst>
        </pc:spChg>
        <pc:spChg chg="add del">
          <ac:chgData name="Flora Pringle" userId="5623c00f-9916-4b17-a0c0-1860ec60888e" providerId="ADAL" clId="{70C9CC9D-5C48-4CDD-9427-A94B914C2A63}" dt="2020-07-01T13:54:15.784" v="181"/>
          <ac:spMkLst>
            <pc:docMk/>
            <pc:sldMk cId="3513673797" sldId="263"/>
            <ac:spMk id="45" creationId="{FA9A97F1-363A-4CE1-91BD-3324F850F683}"/>
          </ac:spMkLst>
        </pc:spChg>
        <pc:spChg chg="add del">
          <ac:chgData name="Flora Pringle" userId="5623c00f-9916-4b17-a0c0-1860ec60888e" providerId="ADAL" clId="{70C9CC9D-5C48-4CDD-9427-A94B914C2A63}" dt="2020-07-01T13:54:15.784" v="181"/>
          <ac:spMkLst>
            <pc:docMk/>
            <pc:sldMk cId="3513673797" sldId="263"/>
            <ac:spMk id="46" creationId="{C11FDEA7-DC31-4EE1-B45D-9464B9D63124}"/>
          </ac:spMkLst>
        </pc:spChg>
        <pc:spChg chg="add del">
          <ac:chgData name="Flora Pringle" userId="5623c00f-9916-4b17-a0c0-1860ec60888e" providerId="ADAL" clId="{70C9CC9D-5C48-4CDD-9427-A94B914C2A63}" dt="2020-07-01T13:54:15.784" v="181"/>
          <ac:spMkLst>
            <pc:docMk/>
            <pc:sldMk cId="3513673797" sldId="263"/>
            <ac:spMk id="47" creationId="{99C2D012-3ECE-4023-89E0-969696B48FFD}"/>
          </ac:spMkLst>
        </pc:spChg>
        <pc:spChg chg="add del">
          <ac:chgData name="Flora Pringle" userId="5623c00f-9916-4b17-a0c0-1860ec60888e" providerId="ADAL" clId="{70C9CC9D-5C48-4CDD-9427-A94B914C2A63}" dt="2020-07-01T13:54:15.784" v="181"/>
          <ac:spMkLst>
            <pc:docMk/>
            <pc:sldMk cId="3513673797" sldId="263"/>
            <ac:spMk id="48" creationId="{0C350682-D0B7-4551-9B48-D3C8BA43F227}"/>
          </ac:spMkLst>
        </pc:spChg>
        <pc:spChg chg="add del">
          <ac:chgData name="Flora Pringle" userId="5623c00f-9916-4b17-a0c0-1860ec60888e" providerId="ADAL" clId="{70C9CC9D-5C48-4CDD-9427-A94B914C2A63}" dt="2020-07-01T13:54:15.784" v="181"/>
          <ac:spMkLst>
            <pc:docMk/>
            <pc:sldMk cId="3513673797" sldId="263"/>
            <ac:spMk id="49" creationId="{287AA3AC-61C9-42E0-AB3C-F60E25F10182}"/>
          </ac:spMkLst>
        </pc:spChg>
        <pc:spChg chg="add del">
          <ac:chgData name="Flora Pringle" userId="5623c00f-9916-4b17-a0c0-1860ec60888e" providerId="ADAL" clId="{70C9CC9D-5C48-4CDD-9427-A94B914C2A63}" dt="2020-07-01T13:54:15.784" v="181"/>
          <ac:spMkLst>
            <pc:docMk/>
            <pc:sldMk cId="3513673797" sldId="263"/>
            <ac:spMk id="50" creationId="{E7B31429-A769-4F29-B926-DF128E7D7703}"/>
          </ac:spMkLst>
        </pc:spChg>
        <pc:spChg chg="add del">
          <ac:chgData name="Flora Pringle" userId="5623c00f-9916-4b17-a0c0-1860ec60888e" providerId="ADAL" clId="{70C9CC9D-5C48-4CDD-9427-A94B914C2A63}" dt="2020-07-01T13:54:15.784" v="181"/>
          <ac:spMkLst>
            <pc:docMk/>
            <pc:sldMk cId="3513673797" sldId="263"/>
            <ac:spMk id="51" creationId="{A6AA6299-050A-43C3-80FE-0274C259C925}"/>
          </ac:spMkLst>
        </pc:spChg>
        <pc:spChg chg="add">
          <ac:chgData name="Flora Pringle" userId="5623c00f-9916-4b17-a0c0-1860ec60888e" providerId="ADAL" clId="{70C9CC9D-5C48-4CDD-9427-A94B914C2A63}" dt="2020-07-01T13:54:41.579" v="184"/>
          <ac:spMkLst>
            <pc:docMk/>
            <pc:sldMk cId="3513673797" sldId="263"/>
            <ac:spMk id="52" creationId="{FA4874A6-7574-4CB7-B67F-7F6F032242CE}"/>
          </ac:spMkLst>
        </pc:spChg>
        <pc:spChg chg="add">
          <ac:chgData name="Flora Pringle" userId="5623c00f-9916-4b17-a0c0-1860ec60888e" providerId="ADAL" clId="{70C9CC9D-5C48-4CDD-9427-A94B914C2A63}" dt="2020-07-01T13:54:41.579" v="184"/>
          <ac:spMkLst>
            <pc:docMk/>
            <pc:sldMk cId="3513673797" sldId="263"/>
            <ac:spMk id="53" creationId="{09B55961-A25E-48BE-85FB-E1F638DCD6EA}"/>
          </ac:spMkLst>
        </pc:spChg>
        <pc:spChg chg="add">
          <ac:chgData name="Flora Pringle" userId="5623c00f-9916-4b17-a0c0-1860ec60888e" providerId="ADAL" clId="{70C9CC9D-5C48-4CDD-9427-A94B914C2A63}" dt="2020-07-01T13:54:41.579" v="184"/>
          <ac:spMkLst>
            <pc:docMk/>
            <pc:sldMk cId="3513673797" sldId="263"/>
            <ac:spMk id="54" creationId="{6A3E8DD2-7C57-473E-84D5-9D6B875E66EC}"/>
          </ac:spMkLst>
        </pc:spChg>
        <pc:spChg chg="add">
          <ac:chgData name="Flora Pringle" userId="5623c00f-9916-4b17-a0c0-1860ec60888e" providerId="ADAL" clId="{70C9CC9D-5C48-4CDD-9427-A94B914C2A63}" dt="2020-07-01T13:54:41.579" v="184"/>
          <ac:spMkLst>
            <pc:docMk/>
            <pc:sldMk cId="3513673797" sldId="263"/>
            <ac:spMk id="55" creationId="{6497E05D-3432-48F7-B1D1-D0CD30952E81}"/>
          </ac:spMkLst>
        </pc:spChg>
        <pc:spChg chg="add">
          <ac:chgData name="Flora Pringle" userId="5623c00f-9916-4b17-a0c0-1860ec60888e" providerId="ADAL" clId="{70C9CC9D-5C48-4CDD-9427-A94B914C2A63}" dt="2020-07-01T13:54:41.579" v="184"/>
          <ac:spMkLst>
            <pc:docMk/>
            <pc:sldMk cId="3513673797" sldId="263"/>
            <ac:spMk id="56" creationId="{B7B58094-ED83-4D56-A355-F12AD44C5E28}"/>
          </ac:spMkLst>
        </pc:spChg>
        <pc:spChg chg="add del">
          <ac:chgData name="Flora Pringle" userId="5623c00f-9916-4b17-a0c0-1860ec60888e" providerId="ADAL" clId="{70C9CC9D-5C48-4CDD-9427-A94B914C2A63}" dt="2020-07-01T13:54:51.691" v="185" actId="478"/>
          <ac:spMkLst>
            <pc:docMk/>
            <pc:sldMk cId="3513673797" sldId="263"/>
            <ac:spMk id="57" creationId="{871DD2D1-3CBE-48D9-8AA6-0CFDC6EFEB6D}"/>
          </ac:spMkLst>
        </pc:spChg>
        <pc:spChg chg="add">
          <ac:chgData name="Flora Pringle" userId="5623c00f-9916-4b17-a0c0-1860ec60888e" providerId="ADAL" clId="{70C9CC9D-5C48-4CDD-9427-A94B914C2A63}" dt="2020-07-01T13:54:41.579" v="184"/>
          <ac:spMkLst>
            <pc:docMk/>
            <pc:sldMk cId="3513673797" sldId="263"/>
            <ac:spMk id="58" creationId="{42AF829B-D499-4CE8-99BF-67F19405FB3C}"/>
          </ac:spMkLst>
        </pc:spChg>
        <pc:spChg chg="add">
          <ac:chgData name="Flora Pringle" userId="5623c00f-9916-4b17-a0c0-1860ec60888e" providerId="ADAL" clId="{70C9CC9D-5C48-4CDD-9427-A94B914C2A63}" dt="2020-07-01T13:54:41.579" v="184"/>
          <ac:spMkLst>
            <pc:docMk/>
            <pc:sldMk cId="3513673797" sldId="263"/>
            <ac:spMk id="60" creationId="{A6BB4F26-24B6-4D81-B2D3-1783CC7586C9}"/>
          </ac:spMkLst>
        </pc:spChg>
        <pc:spChg chg="add">
          <ac:chgData name="Flora Pringle" userId="5623c00f-9916-4b17-a0c0-1860ec60888e" providerId="ADAL" clId="{70C9CC9D-5C48-4CDD-9427-A94B914C2A63}" dt="2020-07-01T13:54:41.579" v="184"/>
          <ac:spMkLst>
            <pc:docMk/>
            <pc:sldMk cId="3513673797" sldId="263"/>
            <ac:spMk id="61" creationId="{5FAE304A-F0E3-4886-AD7E-987A3278CB08}"/>
          </ac:spMkLst>
        </pc:spChg>
        <pc:spChg chg="add">
          <ac:chgData name="Flora Pringle" userId="5623c00f-9916-4b17-a0c0-1860ec60888e" providerId="ADAL" clId="{70C9CC9D-5C48-4CDD-9427-A94B914C2A63}" dt="2020-07-01T13:54:41.579" v="184"/>
          <ac:spMkLst>
            <pc:docMk/>
            <pc:sldMk cId="3513673797" sldId="263"/>
            <ac:spMk id="62" creationId="{64AD6AEB-DE46-4218-8699-8FA6E0EBAA71}"/>
          </ac:spMkLst>
        </pc:spChg>
        <pc:spChg chg="add">
          <ac:chgData name="Flora Pringle" userId="5623c00f-9916-4b17-a0c0-1860ec60888e" providerId="ADAL" clId="{70C9CC9D-5C48-4CDD-9427-A94B914C2A63}" dt="2020-07-01T13:54:41.579" v="184"/>
          <ac:spMkLst>
            <pc:docMk/>
            <pc:sldMk cId="3513673797" sldId="263"/>
            <ac:spMk id="63" creationId="{4E7683AB-37B8-465C-ADE4-76A737BB7005}"/>
          </ac:spMkLst>
        </pc:spChg>
        <pc:spChg chg="add">
          <ac:chgData name="Flora Pringle" userId="5623c00f-9916-4b17-a0c0-1860ec60888e" providerId="ADAL" clId="{70C9CC9D-5C48-4CDD-9427-A94B914C2A63}" dt="2020-07-01T13:54:41.579" v="184"/>
          <ac:spMkLst>
            <pc:docMk/>
            <pc:sldMk cId="3513673797" sldId="263"/>
            <ac:spMk id="64" creationId="{A908F34C-8A16-4A7D-9D8A-F955C01E02F6}"/>
          </ac:spMkLst>
        </pc:spChg>
        <pc:spChg chg="add">
          <ac:chgData name="Flora Pringle" userId="5623c00f-9916-4b17-a0c0-1860ec60888e" providerId="ADAL" clId="{70C9CC9D-5C48-4CDD-9427-A94B914C2A63}" dt="2020-07-01T13:54:41.579" v="184"/>
          <ac:spMkLst>
            <pc:docMk/>
            <pc:sldMk cId="3513673797" sldId="263"/>
            <ac:spMk id="65" creationId="{A372ED15-92C6-4C60-8C92-31C6FCEEAB70}"/>
          </ac:spMkLst>
        </pc:spChg>
        <pc:spChg chg="add">
          <ac:chgData name="Flora Pringle" userId="5623c00f-9916-4b17-a0c0-1860ec60888e" providerId="ADAL" clId="{70C9CC9D-5C48-4CDD-9427-A94B914C2A63}" dt="2020-07-01T13:54:41.579" v="184"/>
          <ac:spMkLst>
            <pc:docMk/>
            <pc:sldMk cId="3513673797" sldId="263"/>
            <ac:spMk id="66" creationId="{C807821C-481E-474E-9242-AF0C70C8B236}"/>
          </ac:spMkLst>
        </pc:spChg>
        <pc:spChg chg="add">
          <ac:chgData name="Flora Pringle" userId="5623c00f-9916-4b17-a0c0-1860ec60888e" providerId="ADAL" clId="{70C9CC9D-5C48-4CDD-9427-A94B914C2A63}" dt="2020-07-01T13:54:41.579" v="184"/>
          <ac:spMkLst>
            <pc:docMk/>
            <pc:sldMk cId="3513673797" sldId="263"/>
            <ac:spMk id="67" creationId="{026FC91A-0E11-465D-ACF6-6E574CC0DA37}"/>
          </ac:spMkLst>
        </pc:spChg>
        <pc:spChg chg="add">
          <ac:chgData name="Flora Pringle" userId="5623c00f-9916-4b17-a0c0-1860ec60888e" providerId="ADAL" clId="{70C9CC9D-5C48-4CDD-9427-A94B914C2A63}" dt="2020-07-01T13:54:41.579" v="184"/>
          <ac:spMkLst>
            <pc:docMk/>
            <pc:sldMk cId="3513673797" sldId="263"/>
            <ac:spMk id="68" creationId="{EE13D633-BF41-429B-8BF7-B281D77814F0}"/>
          </ac:spMkLst>
        </pc:spChg>
        <pc:spChg chg="add mod">
          <ac:chgData name="Flora Pringle" userId="5623c00f-9916-4b17-a0c0-1860ec60888e" providerId="ADAL" clId="{70C9CC9D-5C48-4CDD-9427-A94B914C2A63}" dt="2020-07-02T14:12:49.399" v="1329" actId="1076"/>
          <ac:spMkLst>
            <pc:docMk/>
            <pc:sldMk cId="3513673797" sldId="263"/>
            <ac:spMk id="69" creationId="{0C2F67DE-935B-4C7F-B9E8-546F6C96E1CA}"/>
          </ac:spMkLst>
        </pc:spChg>
        <pc:graphicFrameChg chg="add del">
          <ac:chgData name="Flora Pringle" userId="5623c00f-9916-4b17-a0c0-1860ec60888e" providerId="ADAL" clId="{70C9CC9D-5C48-4CDD-9427-A94B914C2A63}" dt="2020-07-01T13:54:34.152" v="183"/>
          <ac:graphicFrameMkLst>
            <pc:docMk/>
            <pc:sldMk cId="3513673797" sldId="263"/>
            <ac:graphicFrameMk id="6" creationId="{01E4E12A-114E-458F-9FA1-48CDA76E1B6F}"/>
          </ac:graphicFrameMkLst>
        </pc:graphicFrameChg>
        <pc:graphicFrameChg chg="add del">
          <ac:chgData name="Flora Pringle" userId="5623c00f-9916-4b17-a0c0-1860ec60888e" providerId="ADAL" clId="{70C9CC9D-5C48-4CDD-9427-A94B914C2A63}" dt="2020-07-01T13:53:40.469" v="178"/>
          <ac:graphicFrameMkLst>
            <pc:docMk/>
            <pc:sldMk cId="3513673797" sldId="263"/>
            <ac:graphicFrameMk id="25" creationId="{50E2D2A9-0B17-4F62-B378-C7A09B9FD930}"/>
          </ac:graphicFrameMkLst>
        </pc:graphicFrameChg>
        <pc:graphicFrameChg chg="add del">
          <ac:chgData name="Flora Pringle" userId="5623c00f-9916-4b17-a0c0-1860ec60888e" providerId="ADAL" clId="{70C9CC9D-5C48-4CDD-9427-A94B914C2A63}" dt="2020-07-01T13:54:15.784" v="181"/>
          <ac:graphicFrameMkLst>
            <pc:docMk/>
            <pc:sldMk cId="3513673797" sldId="263"/>
            <ac:graphicFrameMk id="42" creationId="{D7246BBE-F555-47A2-A858-C9A09FDFFF86}"/>
          </ac:graphicFrameMkLst>
        </pc:graphicFrameChg>
        <pc:graphicFrameChg chg="add mod">
          <ac:chgData name="Flora Pringle" userId="5623c00f-9916-4b17-a0c0-1860ec60888e" providerId="ADAL" clId="{70C9CC9D-5C48-4CDD-9427-A94B914C2A63}" dt="2020-07-01T14:26:59.707" v="1127" actId="962"/>
          <ac:graphicFrameMkLst>
            <pc:docMk/>
            <pc:sldMk cId="3513673797" sldId="263"/>
            <ac:graphicFrameMk id="59" creationId="{BB2463EE-3D3C-456D-A87E-80EBFEDBBD6E}"/>
          </ac:graphicFrameMkLst>
        </pc:graphicFrameChg>
      </pc:sldChg>
      <pc:sldChg chg="modSp mod">
        <pc:chgData name="Flora Pringle" userId="5623c00f-9916-4b17-a0c0-1860ec60888e" providerId="ADAL" clId="{70C9CC9D-5C48-4CDD-9427-A94B914C2A63}" dt="2020-07-01T14:21:57.634" v="769" actId="962"/>
        <pc:sldMkLst>
          <pc:docMk/>
          <pc:sldMk cId="133445572" sldId="266"/>
        </pc:sldMkLst>
        <pc:spChg chg="mod">
          <ac:chgData name="Flora Pringle" userId="5623c00f-9916-4b17-a0c0-1860ec60888e" providerId="ADAL" clId="{70C9CC9D-5C48-4CDD-9427-A94B914C2A63}" dt="2020-07-01T11:14:03.911" v="31" actId="20577"/>
          <ac:spMkLst>
            <pc:docMk/>
            <pc:sldMk cId="133445572" sldId="266"/>
            <ac:spMk id="7" creationId="{8E1094AF-1E0F-474C-A5AB-C537756E71A7}"/>
          </ac:spMkLst>
        </pc:spChg>
        <pc:graphicFrameChg chg="mod">
          <ac:chgData name="Flora Pringle" userId="5623c00f-9916-4b17-a0c0-1860ec60888e" providerId="ADAL" clId="{70C9CC9D-5C48-4CDD-9427-A94B914C2A63}" dt="2020-07-01T14:21:57.634" v="769" actId="962"/>
          <ac:graphicFrameMkLst>
            <pc:docMk/>
            <pc:sldMk cId="133445572" sldId="266"/>
            <ac:graphicFrameMk id="5" creationId="{D66A5376-2559-4610-A2CA-2EE0644551C5}"/>
          </ac:graphicFrameMkLst>
        </pc:graphicFrameChg>
      </pc:sldChg>
      <pc:sldChg chg="modSp">
        <pc:chgData name="Flora Pringle" userId="5623c00f-9916-4b17-a0c0-1860ec60888e" providerId="ADAL" clId="{70C9CC9D-5C48-4CDD-9427-A94B914C2A63}" dt="2020-07-01T15:30:31.925" v="1140" actId="13926"/>
        <pc:sldMkLst>
          <pc:docMk/>
          <pc:sldMk cId="3325210771" sldId="269"/>
        </pc:sldMkLst>
        <pc:spChg chg="mod">
          <ac:chgData name="Flora Pringle" userId="5623c00f-9916-4b17-a0c0-1860ec60888e" providerId="ADAL" clId="{70C9CC9D-5C48-4CDD-9427-A94B914C2A63}" dt="2020-07-01T15:30:31.925" v="1140" actId="13926"/>
          <ac:spMkLst>
            <pc:docMk/>
            <pc:sldMk cId="3325210771" sldId="269"/>
            <ac:spMk id="4" creationId="{CABD406B-7A94-403D-9EAA-98B32A149EA7}"/>
          </ac:spMkLst>
        </pc:spChg>
      </pc:sldChg>
      <pc:sldChg chg="modSp">
        <pc:chgData name="Flora Pringle" userId="5623c00f-9916-4b17-a0c0-1860ec60888e" providerId="ADAL" clId="{70C9CC9D-5C48-4CDD-9427-A94B914C2A63}" dt="2020-07-02T14:07:53.393" v="1327" actId="20577"/>
        <pc:sldMkLst>
          <pc:docMk/>
          <pc:sldMk cId="2165871180" sldId="270"/>
        </pc:sldMkLst>
        <pc:spChg chg="mod">
          <ac:chgData name="Flora Pringle" userId="5623c00f-9916-4b17-a0c0-1860ec60888e" providerId="ADAL" clId="{70C9CC9D-5C48-4CDD-9427-A94B914C2A63}" dt="2020-07-01T15:30:37.919" v="1144" actId="20577"/>
          <ac:spMkLst>
            <pc:docMk/>
            <pc:sldMk cId="2165871180" sldId="270"/>
            <ac:spMk id="2" creationId="{F579499A-3618-4B5F-8C65-70F3DFF69601}"/>
          </ac:spMkLst>
        </pc:spChg>
        <pc:spChg chg="mod">
          <ac:chgData name="Flora Pringle" userId="5623c00f-9916-4b17-a0c0-1860ec60888e" providerId="ADAL" clId="{70C9CC9D-5C48-4CDD-9427-A94B914C2A63}" dt="2020-07-02T14:07:53.393" v="1327" actId="20577"/>
          <ac:spMkLst>
            <pc:docMk/>
            <pc:sldMk cId="2165871180" sldId="270"/>
            <ac:spMk id="3" creationId="{42DEB99B-CEA3-4EF4-816D-BDAA874B3502}"/>
          </ac:spMkLst>
        </pc:spChg>
      </pc:sldChg>
      <pc:sldChg chg="modSp">
        <pc:chgData name="Flora Pringle" userId="5623c00f-9916-4b17-a0c0-1860ec60888e" providerId="ADAL" clId="{70C9CC9D-5C48-4CDD-9427-A94B914C2A63}" dt="2020-07-01T11:14:29.304" v="49" actId="20577"/>
        <pc:sldMkLst>
          <pc:docMk/>
          <pc:sldMk cId="1809593527" sldId="272"/>
        </pc:sldMkLst>
        <pc:spChg chg="mod">
          <ac:chgData name="Flora Pringle" userId="5623c00f-9916-4b17-a0c0-1860ec60888e" providerId="ADAL" clId="{70C9CC9D-5C48-4CDD-9427-A94B914C2A63}" dt="2020-07-01T11:14:29.304" v="49" actId="20577"/>
          <ac:spMkLst>
            <pc:docMk/>
            <pc:sldMk cId="1809593527" sldId="272"/>
            <ac:spMk id="8" creationId="{88431550-EDA7-4B66-8E99-7E3E1AC8760A}"/>
          </ac:spMkLst>
        </pc:spChg>
      </pc:sldChg>
    </pc:docChg>
  </pc:docChgLst>
  <pc:docChgLst>
    <pc:chgData name="Aidan O'Connor" userId="757d2572-cfd7-45fc-bc7d-a79a67616bef" providerId="ADAL" clId="{8B586BE6-E44F-41D9-ACCF-28AAF3F0D6A6}"/>
    <pc:docChg chg="modSld">
      <pc:chgData name="Aidan O'Connor" userId="757d2572-cfd7-45fc-bc7d-a79a67616bef" providerId="ADAL" clId="{8B586BE6-E44F-41D9-ACCF-28AAF3F0D6A6}" dt="2020-07-23T13:47:43.796" v="0" actId="13244"/>
      <pc:docMkLst>
        <pc:docMk/>
      </pc:docMkLst>
      <pc:sldChg chg="modSp">
        <pc:chgData name="Aidan O'Connor" userId="757d2572-cfd7-45fc-bc7d-a79a67616bef" providerId="ADAL" clId="{8B586BE6-E44F-41D9-ACCF-28AAF3F0D6A6}" dt="2020-07-23T13:47:43.796" v="0" actId="13244"/>
        <pc:sldMkLst>
          <pc:docMk/>
          <pc:sldMk cId="3401418142" sldId="257"/>
        </pc:sldMkLst>
        <pc:spChg chg="mod">
          <ac:chgData name="Aidan O'Connor" userId="757d2572-cfd7-45fc-bc7d-a79a67616bef" providerId="ADAL" clId="{8B586BE6-E44F-41D9-ACCF-28AAF3F0D6A6}" dt="2020-07-23T13:47:43.796" v="0" actId="13244"/>
          <ac:spMkLst>
            <pc:docMk/>
            <pc:sldMk cId="3401418142" sldId="257"/>
            <ac:spMk id="3" creationId="{61888619-E603-48E5-AF15-AD11B964C91D}"/>
          </ac:spMkLst>
        </pc:spChg>
      </pc:sldChg>
    </pc:docChg>
  </pc:docChgLst>
  <pc:docChgLst>
    <pc:chgData name="Emily Herbert" userId="S::emily.herbert@ofcom.org.uk::41b832b6-eb6f-42b3-9716-babd0db42651" providerId="AD" clId="Web-{505A19A1-AD2F-B76C-AA4F-0A1A7FB5C03C}"/>
    <pc:docChg chg="modSld">
      <pc:chgData name="Emily Herbert" userId="S::emily.herbert@ofcom.org.uk::41b832b6-eb6f-42b3-9716-babd0db42651" providerId="AD" clId="Web-{505A19A1-AD2F-B76C-AA4F-0A1A7FB5C03C}" dt="2021-06-23T13:09:20.527" v="0"/>
      <pc:docMkLst>
        <pc:docMk/>
      </pc:docMkLst>
      <pc:sldChg chg="delSp">
        <pc:chgData name="Emily Herbert" userId="S::emily.herbert@ofcom.org.uk::41b832b6-eb6f-42b3-9716-babd0db42651" providerId="AD" clId="Web-{505A19A1-AD2F-B76C-AA4F-0A1A7FB5C03C}" dt="2021-06-23T13:09:20.527" v="0"/>
        <pc:sldMkLst>
          <pc:docMk/>
          <pc:sldMk cId="3401418142" sldId="257"/>
        </pc:sldMkLst>
        <pc:graphicFrameChg chg="del">
          <ac:chgData name="Emily Herbert" userId="S::emily.herbert@ofcom.org.uk::41b832b6-eb6f-42b3-9716-babd0db42651" providerId="AD" clId="Web-{505A19A1-AD2F-B76C-AA4F-0A1A7FB5C03C}" dt="2021-06-23T13:09:20.527" v="0"/>
          <ac:graphicFrameMkLst>
            <pc:docMk/>
            <pc:sldMk cId="3401418142" sldId="257"/>
            <ac:graphicFrameMk id="25" creationId="{007168FF-C738-455A-AC96-34EF11FB5FD4}"/>
          </ac:graphicFrameMkLst>
        </pc:graphicFrameChg>
      </pc:sldChg>
    </pc:docChg>
  </pc:docChgLst>
  <pc:docChgLst>
    <pc:chgData name="Flora Pringle" userId="S::flora.pringle@ofcom.org.uk::5623c00f-9916-4b17-a0c0-1860ec60888e" providerId="AD" clId="Web-{583517FC-893E-C2A0-22B7-0C2BDAD53CEA}"/>
    <pc:docChg chg="delSld">
      <pc:chgData name="Flora Pringle" userId="S::flora.pringle@ofcom.org.uk::5623c00f-9916-4b17-a0c0-1860ec60888e" providerId="AD" clId="Web-{583517FC-893E-C2A0-22B7-0C2BDAD53CEA}" dt="2020-07-21T10:33:20.165" v="0"/>
      <pc:docMkLst>
        <pc:docMk/>
      </pc:docMkLst>
      <pc:sldChg chg="del">
        <pc:chgData name="Flora Pringle" userId="S::flora.pringle@ofcom.org.uk::5623c00f-9916-4b17-a0c0-1860ec60888e" providerId="AD" clId="Web-{583517FC-893E-C2A0-22B7-0C2BDAD53CEA}" dt="2020-07-21T10:33:20.165" v="0"/>
        <pc:sldMkLst>
          <pc:docMk/>
          <pc:sldMk cId="0" sldId="273"/>
        </pc:sldMkLst>
      </pc:sldChg>
    </pc:docChg>
  </pc:docChgLst>
  <pc:docChgLst>
    <pc:chgData name="Emily Herbert" userId="41b832b6-eb6f-42b3-9716-babd0db42651" providerId="ADAL" clId="{04CBA29E-84FE-4885-A558-50D9E010F5B8}"/>
    <pc:docChg chg="custSel addSld delSld modSld">
      <pc:chgData name="Emily Herbert" userId="41b832b6-eb6f-42b3-9716-babd0db42651" providerId="ADAL" clId="{04CBA29E-84FE-4885-A558-50D9E010F5B8}" dt="2021-06-29T09:51:46.076" v="4282" actId="20577"/>
      <pc:docMkLst>
        <pc:docMk/>
      </pc:docMkLst>
      <pc:sldChg chg="modSp mod">
        <pc:chgData name="Emily Herbert" userId="41b832b6-eb6f-42b3-9716-babd0db42651" providerId="ADAL" clId="{04CBA29E-84FE-4885-A558-50D9E010F5B8}" dt="2021-06-28T08:38:21.454" v="1784" actId="962"/>
        <pc:sldMkLst>
          <pc:docMk/>
          <pc:sldMk cId="4026878545" sldId="256"/>
        </pc:sldMkLst>
        <pc:spChg chg="mod">
          <ac:chgData name="Emily Herbert" userId="41b832b6-eb6f-42b3-9716-babd0db42651" providerId="ADAL" clId="{04CBA29E-84FE-4885-A558-50D9E010F5B8}" dt="2021-06-24T13:14:07.720" v="355" actId="20577"/>
          <ac:spMkLst>
            <pc:docMk/>
            <pc:sldMk cId="4026878545" sldId="256"/>
            <ac:spMk id="7" creationId="{8D20AB12-2DAC-4BE8-B058-4E374237E7C0}"/>
          </ac:spMkLst>
        </pc:spChg>
        <pc:graphicFrameChg chg="mod">
          <ac:chgData name="Emily Herbert" userId="41b832b6-eb6f-42b3-9716-babd0db42651" providerId="ADAL" clId="{04CBA29E-84FE-4885-A558-50D9E010F5B8}" dt="2021-06-28T08:38:21.454" v="1784" actId="962"/>
          <ac:graphicFrameMkLst>
            <pc:docMk/>
            <pc:sldMk cId="4026878545" sldId="256"/>
            <ac:graphicFrameMk id="5" creationId="{D66A5376-2559-4610-A2CA-2EE0644551C5}"/>
          </ac:graphicFrameMkLst>
        </pc:graphicFrameChg>
      </pc:sldChg>
      <pc:sldChg chg="delSp modSp mod addCm delCm modCm">
        <pc:chgData name="Emily Herbert" userId="41b832b6-eb6f-42b3-9716-babd0db42651" providerId="ADAL" clId="{04CBA29E-84FE-4885-A558-50D9E010F5B8}" dt="2021-06-28T08:34:32.383" v="1376" actId="962"/>
        <pc:sldMkLst>
          <pc:docMk/>
          <pc:sldMk cId="3401418142" sldId="257"/>
        </pc:sldMkLst>
        <pc:spChg chg="mod">
          <ac:chgData name="Emily Herbert" userId="41b832b6-eb6f-42b3-9716-babd0db42651" providerId="ADAL" clId="{04CBA29E-84FE-4885-A558-50D9E010F5B8}" dt="2021-06-28T08:34:10.860" v="1268" actId="1076"/>
          <ac:spMkLst>
            <pc:docMk/>
            <pc:sldMk cId="3401418142" sldId="257"/>
            <ac:spMk id="3" creationId="{61888619-E603-48E5-AF15-AD11B964C91D}"/>
          </ac:spMkLst>
        </pc:spChg>
        <pc:spChg chg="del">
          <ac:chgData name="Emily Herbert" userId="41b832b6-eb6f-42b3-9716-babd0db42651" providerId="ADAL" clId="{04CBA29E-84FE-4885-A558-50D9E010F5B8}" dt="2021-06-24T09:31:33.793" v="156" actId="478"/>
          <ac:spMkLst>
            <pc:docMk/>
            <pc:sldMk cId="3401418142" sldId="257"/>
            <ac:spMk id="9" creationId="{5DAF6E82-DB71-4472-BEB8-6D565C468898}"/>
          </ac:spMkLst>
        </pc:spChg>
        <pc:spChg chg="mod">
          <ac:chgData name="Emily Herbert" userId="41b832b6-eb6f-42b3-9716-babd0db42651" providerId="ADAL" clId="{04CBA29E-84FE-4885-A558-50D9E010F5B8}" dt="2021-06-28T08:34:32.383" v="1376" actId="962"/>
          <ac:spMkLst>
            <pc:docMk/>
            <pc:sldMk cId="3401418142" sldId="257"/>
            <ac:spMk id="10" creationId="{F40365DD-0936-4B15-8E3B-9E7D9911B1BA}"/>
          </ac:spMkLst>
        </pc:spChg>
        <pc:spChg chg="mod">
          <ac:chgData name="Emily Herbert" userId="41b832b6-eb6f-42b3-9716-babd0db42651" providerId="ADAL" clId="{04CBA29E-84FE-4885-A558-50D9E010F5B8}" dt="2021-06-24T09:22:45.826" v="149" actId="20577"/>
          <ac:spMkLst>
            <pc:docMk/>
            <pc:sldMk cId="3401418142" sldId="257"/>
            <ac:spMk id="11" creationId="{6604BC95-DACA-4B05-B312-FC31F8C243CF}"/>
          </ac:spMkLst>
        </pc:spChg>
        <pc:spChg chg="del">
          <ac:chgData name="Emily Herbert" userId="41b832b6-eb6f-42b3-9716-babd0db42651" providerId="ADAL" clId="{04CBA29E-84FE-4885-A558-50D9E010F5B8}" dt="2021-06-24T09:31:31.551" v="154" actId="478"/>
          <ac:spMkLst>
            <pc:docMk/>
            <pc:sldMk cId="3401418142" sldId="257"/>
            <ac:spMk id="14" creationId="{7D97F360-9DBE-483C-9504-F84C00466F97}"/>
          </ac:spMkLst>
        </pc:spChg>
        <pc:spChg chg="del">
          <ac:chgData name="Emily Herbert" userId="41b832b6-eb6f-42b3-9716-babd0db42651" providerId="ADAL" clId="{04CBA29E-84FE-4885-A558-50D9E010F5B8}" dt="2021-06-24T09:31:32.825" v="155" actId="478"/>
          <ac:spMkLst>
            <pc:docMk/>
            <pc:sldMk cId="3401418142" sldId="257"/>
            <ac:spMk id="15" creationId="{35EF93D6-35DC-484B-B5F6-426BEE34418A}"/>
          </ac:spMkLst>
        </pc:spChg>
        <pc:spChg chg="del">
          <ac:chgData name="Emily Herbert" userId="41b832b6-eb6f-42b3-9716-babd0db42651" providerId="ADAL" clId="{04CBA29E-84FE-4885-A558-50D9E010F5B8}" dt="2021-06-24T09:08:15.804" v="43" actId="478"/>
          <ac:spMkLst>
            <pc:docMk/>
            <pc:sldMk cId="3401418142" sldId="257"/>
            <ac:spMk id="16" creationId="{890E0148-CD56-4A92-B2D5-5781B17D67FE}"/>
          </ac:spMkLst>
        </pc:spChg>
        <pc:spChg chg="del">
          <ac:chgData name="Emily Herbert" userId="41b832b6-eb6f-42b3-9716-babd0db42651" providerId="ADAL" clId="{04CBA29E-84FE-4885-A558-50D9E010F5B8}" dt="2021-06-24T09:08:15.804" v="43" actId="478"/>
          <ac:spMkLst>
            <pc:docMk/>
            <pc:sldMk cId="3401418142" sldId="257"/>
            <ac:spMk id="17" creationId="{0C53E43A-BE2C-478E-833C-1FA8359ED156}"/>
          </ac:spMkLst>
        </pc:spChg>
        <pc:spChg chg="del">
          <ac:chgData name="Emily Herbert" userId="41b832b6-eb6f-42b3-9716-babd0db42651" providerId="ADAL" clId="{04CBA29E-84FE-4885-A558-50D9E010F5B8}" dt="2021-06-24T09:08:15.804" v="43" actId="478"/>
          <ac:spMkLst>
            <pc:docMk/>
            <pc:sldMk cId="3401418142" sldId="257"/>
            <ac:spMk id="18" creationId="{B42A122C-0857-48D7-B7EE-5FC58B0F087A}"/>
          </ac:spMkLst>
        </pc:spChg>
        <pc:spChg chg="del">
          <ac:chgData name="Emily Herbert" userId="41b832b6-eb6f-42b3-9716-babd0db42651" providerId="ADAL" clId="{04CBA29E-84FE-4885-A558-50D9E010F5B8}" dt="2021-06-24T09:08:15.804" v="43" actId="478"/>
          <ac:spMkLst>
            <pc:docMk/>
            <pc:sldMk cId="3401418142" sldId="257"/>
            <ac:spMk id="19" creationId="{D622BBBC-8BED-4B68-898A-4C240865FD68}"/>
          </ac:spMkLst>
        </pc:spChg>
        <pc:spChg chg="del">
          <ac:chgData name="Emily Herbert" userId="41b832b6-eb6f-42b3-9716-babd0db42651" providerId="ADAL" clId="{04CBA29E-84FE-4885-A558-50D9E010F5B8}" dt="2021-06-24T09:08:15.804" v="43" actId="478"/>
          <ac:spMkLst>
            <pc:docMk/>
            <pc:sldMk cId="3401418142" sldId="257"/>
            <ac:spMk id="20" creationId="{68C7ED38-D2D4-4379-978D-FA73CD80B4F4}"/>
          </ac:spMkLst>
        </pc:spChg>
        <pc:spChg chg="del">
          <ac:chgData name="Emily Herbert" userId="41b832b6-eb6f-42b3-9716-babd0db42651" providerId="ADAL" clId="{04CBA29E-84FE-4885-A558-50D9E010F5B8}" dt="2021-06-24T09:08:15.804" v="43" actId="478"/>
          <ac:spMkLst>
            <pc:docMk/>
            <pc:sldMk cId="3401418142" sldId="257"/>
            <ac:spMk id="21" creationId="{123D236B-132B-4BCF-8B03-66860B027F77}"/>
          </ac:spMkLst>
        </pc:spChg>
        <pc:spChg chg="del">
          <ac:chgData name="Emily Herbert" userId="41b832b6-eb6f-42b3-9716-babd0db42651" providerId="ADAL" clId="{04CBA29E-84FE-4885-A558-50D9E010F5B8}" dt="2021-06-24T09:08:15.804" v="43" actId="478"/>
          <ac:spMkLst>
            <pc:docMk/>
            <pc:sldMk cId="3401418142" sldId="257"/>
            <ac:spMk id="22" creationId="{218D5CC2-67CB-4721-B418-B04472F9983B}"/>
          </ac:spMkLst>
        </pc:spChg>
        <pc:spChg chg="del">
          <ac:chgData name="Emily Herbert" userId="41b832b6-eb6f-42b3-9716-babd0db42651" providerId="ADAL" clId="{04CBA29E-84FE-4885-A558-50D9E010F5B8}" dt="2021-06-24T09:08:15.804" v="43" actId="478"/>
          <ac:spMkLst>
            <pc:docMk/>
            <pc:sldMk cId="3401418142" sldId="257"/>
            <ac:spMk id="23" creationId="{47AD9176-8308-418B-878D-E4AEFBC281E4}"/>
          </ac:spMkLst>
        </pc:spChg>
        <pc:spChg chg="del">
          <ac:chgData name="Emily Herbert" userId="41b832b6-eb6f-42b3-9716-babd0db42651" providerId="ADAL" clId="{04CBA29E-84FE-4885-A558-50D9E010F5B8}" dt="2021-06-24T09:08:15.804" v="43" actId="478"/>
          <ac:spMkLst>
            <pc:docMk/>
            <pc:sldMk cId="3401418142" sldId="257"/>
            <ac:spMk id="26" creationId="{04AD7835-52B5-4E22-93D5-A3792E7DD7F9}"/>
          </ac:spMkLst>
        </pc:spChg>
        <pc:spChg chg="del">
          <ac:chgData name="Emily Herbert" userId="41b832b6-eb6f-42b3-9716-babd0db42651" providerId="ADAL" clId="{04CBA29E-84FE-4885-A558-50D9E010F5B8}" dt="2021-06-24T09:31:30.321" v="153" actId="478"/>
          <ac:spMkLst>
            <pc:docMk/>
            <pc:sldMk cId="3401418142" sldId="257"/>
            <ac:spMk id="27" creationId="{81D238DE-C3EC-4ECA-92DF-3687FC2868E6}"/>
          </ac:spMkLst>
        </pc:spChg>
        <pc:graphicFrameChg chg="mod">
          <ac:chgData name="Emily Herbert" userId="41b832b6-eb6f-42b3-9716-babd0db42651" providerId="ADAL" clId="{04CBA29E-84FE-4885-A558-50D9E010F5B8}" dt="2021-06-28T08:33:20.878" v="1227" actId="962"/>
          <ac:graphicFrameMkLst>
            <pc:docMk/>
            <pc:sldMk cId="3401418142" sldId="257"/>
            <ac:graphicFrameMk id="24" creationId="{0BEE50F7-B310-4DB6-A969-579AD5B30866}"/>
          </ac:graphicFrameMkLst>
        </pc:graphicFrameChg>
        <pc:graphicFrameChg chg="mod modGraphic">
          <ac:chgData name="Emily Herbert" userId="41b832b6-eb6f-42b3-9716-babd0db42651" providerId="ADAL" clId="{04CBA29E-84FE-4885-A558-50D9E010F5B8}" dt="2021-06-28T08:34:07.465" v="1267" actId="962"/>
          <ac:graphicFrameMkLst>
            <pc:docMk/>
            <pc:sldMk cId="3401418142" sldId="257"/>
            <ac:graphicFrameMk id="28" creationId="{FBCE08B3-8AB6-427F-91A9-35338FB85A28}"/>
          </ac:graphicFrameMkLst>
        </pc:graphicFrameChg>
      </pc:sldChg>
      <pc:sldChg chg="modSp mod">
        <pc:chgData name="Emily Herbert" userId="41b832b6-eb6f-42b3-9716-babd0db42651" providerId="ADAL" clId="{04CBA29E-84FE-4885-A558-50D9E010F5B8}" dt="2021-06-29T09:39:33.424" v="4261" actId="27918"/>
        <pc:sldMkLst>
          <pc:docMk/>
          <pc:sldMk cId="2807774613" sldId="259"/>
        </pc:sldMkLst>
        <pc:spChg chg="mod">
          <ac:chgData name="Emily Herbert" userId="41b832b6-eb6f-42b3-9716-babd0db42651" providerId="ADAL" clId="{04CBA29E-84FE-4885-A558-50D9E010F5B8}" dt="2021-06-24T13:03:31.314" v="307" actId="20577"/>
          <ac:spMkLst>
            <pc:docMk/>
            <pc:sldMk cId="2807774613" sldId="259"/>
            <ac:spMk id="7" creationId="{E876EE5F-3F60-447F-B01E-56E7C9FCA47D}"/>
          </ac:spMkLst>
        </pc:spChg>
        <pc:graphicFrameChg chg="mod">
          <ac:chgData name="Emily Herbert" userId="41b832b6-eb6f-42b3-9716-babd0db42651" providerId="ADAL" clId="{04CBA29E-84FE-4885-A558-50D9E010F5B8}" dt="2021-06-28T08:36:54.547" v="1768" actId="962"/>
          <ac:graphicFrameMkLst>
            <pc:docMk/>
            <pc:sldMk cId="2807774613" sldId="259"/>
            <ac:graphicFrameMk id="5" creationId="{D66A5376-2559-4610-A2CA-2EE0644551C5}"/>
          </ac:graphicFrameMkLst>
        </pc:graphicFrameChg>
      </pc:sldChg>
      <pc:sldChg chg="modSp mod">
        <pc:chgData name="Emily Herbert" userId="41b832b6-eb6f-42b3-9716-babd0db42651" providerId="ADAL" clId="{04CBA29E-84FE-4885-A558-50D9E010F5B8}" dt="2021-06-28T08:41:50.222" v="2534" actId="962"/>
        <pc:sldMkLst>
          <pc:docMk/>
          <pc:sldMk cId="3671150009" sldId="260"/>
        </pc:sldMkLst>
        <pc:spChg chg="mod">
          <ac:chgData name="Emily Herbert" userId="41b832b6-eb6f-42b3-9716-babd0db42651" providerId="ADAL" clId="{04CBA29E-84FE-4885-A558-50D9E010F5B8}" dt="2021-06-24T13:38:27.701" v="442" actId="20577"/>
          <ac:spMkLst>
            <pc:docMk/>
            <pc:sldMk cId="3671150009" sldId="260"/>
            <ac:spMk id="6" creationId="{84B84F82-007E-40FA-89B6-848C235F2455}"/>
          </ac:spMkLst>
        </pc:spChg>
        <pc:graphicFrameChg chg="mod">
          <ac:chgData name="Emily Herbert" userId="41b832b6-eb6f-42b3-9716-babd0db42651" providerId="ADAL" clId="{04CBA29E-84FE-4885-A558-50D9E010F5B8}" dt="2021-06-28T08:41:50.222" v="2534" actId="962"/>
          <ac:graphicFrameMkLst>
            <pc:docMk/>
            <pc:sldMk cId="3671150009" sldId="260"/>
            <ac:graphicFrameMk id="5" creationId="{D66A5376-2559-4610-A2CA-2EE0644551C5}"/>
          </ac:graphicFrameMkLst>
        </pc:graphicFrameChg>
      </pc:sldChg>
      <pc:sldChg chg="modSp mod">
        <pc:chgData name="Emily Herbert" userId="41b832b6-eb6f-42b3-9716-babd0db42651" providerId="ADAL" clId="{04CBA29E-84FE-4885-A558-50D9E010F5B8}" dt="2021-06-28T08:44:49.594" v="2867" actId="962"/>
        <pc:sldMkLst>
          <pc:docMk/>
          <pc:sldMk cId="2760751717" sldId="261"/>
        </pc:sldMkLst>
        <pc:spChg chg="mod">
          <ac:chgData name="Emily Herbert" userId="41b832b6-eb6f-42b3-9716-babd0db42651" providerId="ADAL" clId="{04CBA29E-84FE-4885-A558-50D9E010F5B8}" dt="2021-06-24T13:49:29.710" v="490" actId="20577"/>
          <ac:spMkLst>
            <pc:docMk/>
            <pc:sldMk cId="2760751717" sldId="261"/>
            <ac:spMk id="7" creationId="{09978DE5-5174-4FCF-8EFC-73F7772405F4}"/>
          </ac:spMkLst>
        </pc:spChg>
        <pc:graphicFrameChg chg="mod">
          <ac:chgData name="Emily Herbert" userId="41b832b6-eb6f-42b3-9716-babd0db42651" providerId="ADAL" clId="{04CBA29E-84FE-4885-A558-50D9E010F5B8}" dt="2021-06-28T08:44:49.594" v="2867" actId="962"/>
          <ac:graphicFrameMkLst>
            <pc:docMk/>
            <pc:sldMk cId="2760751717" sldId="261"/>
            <ac:graphicFrameMk id="5" creationId="{D66A5376-2559-4610-A2CA-2EE0644551C5}"/>
          </ac:graphicFrameMkLst>
        </pc:graphicFrameChg>
      </pc:sldChg>
      <pc:sldChg chg="addSp delSp modSp mod">
        <pc:chgData name="Emily Herbert" userId="41b832b6-eb6f-42b3-9716-babd0db42651" providerId="ADAL" clId="{04CBA29E-84FE-4885-A558-50D9E010F5B8}" dt="2021-06-28T09:11:57.027" v="3682" actId="1076"/>
        <pc:sldMkLst>
          <pc:docMk/>
          <pc:sldMk cId="601288996" sldId="262"/>
        </pc:sldMkLst>
        <pc:spChg chg="del">
          <ac:chgData name="Emily Herbert" userId="41b832b6-eb6f-42b3-9716-babd0db42651" providerId="ADAL" clId="{04CBA29E-84FE-4885-A558-50D9E010F5B8}" dt="2021-06-24T10:02:04.110" v="213" actId="478"/>
          <ac:spMkLst>
            <pc:docMk/>
            <pc:sldMk cId="601288996" sldId="262"/>
            <ac:spMk id="9" creationId="{F6305E7D-6914-4EFF-B6EC-B4181E8C0A8E}"/>
          </ac:spMkLst>
        </pc:spChg>
        <pc:spChg chg="del">
          <ac:chgData name="Emily Herbert" userId="41b832b6-eb6f-42b3-9716-babd0db42651" providerId="ADAL" clId="{04CBA29E-84FE-4885-A558-50D9E010F5B8}" dt="2021-06-24T10:02:03.156" v="212" actId="478"/>
          <ac:spMkLst>
            <pc:docMk/>
            <pc:sldMk cId="601288996" sldId="262"/>
            <ac:spMk id="10" creationId="{CEEE25F4-F1E8-41D9-AD2B-A807B1AA9256}"/>
          </ac:spMkLst>
        </pc:spChg>
        <pc:spChg chg="mod">
          <ac:chgData name="Emily Herbert" userId="41b832b6-eb6f-42b3-9716-babd0db42651" providerId="ADAL" clId="{04CBA29E-84FE-4885-A558-50D9E010F5B8}" dt="2021-06-24T10:04:17.182" v="225" actId="1076"/>
          <ac:spMkLst>
            <pc:docMk/>
            <pc:sldMk cId="601288996" sldId="262"/>
            <ac:spMk id="12" creationId="{8775D1DE-B83D-462E-94A4-DE4F30E6D28A}"/>
          </ac:spMkLst>
        </pc:spChg>
        <pc:spChg chg="mod">
          <ac:chgData name="Emily Herbert" userId="41b832b6-eb6f-42b3-9716-babd0db42651" providerId="ADAL" clId="{04CBA29E-84FE-4885-A558-50D9E010F5B8}" dt="2021-06-24T10:05:47.743" v="288" actId="1076"/>
          <ac:spMkLst>
            <pc:docMk/>
            <pc:sldMk cId="601288996" sldId="262"/>
            <ac:spMk id="13" creationId="{B9475295-750B-4C56-A031-EFD106177A72}"/>
          </ac:spMkLst>
        </pc:spChg>
        <pc:graphicFrameChg chg="del modGraphic">
          <ac:chgData name="Emily Herbert" userId="41b832b6-eb6f-42b3-9716-babd0db42651" providerId="ADAL" clId="{04CBA29E-84FE-4885-A558-50D9E010F5B8}" dt="2021-06-24T10:02:01.558" v="211" actId="478"/>
          <ac:graphicFrameMkLst>
            <pc:docMk/>
            <pc:sldMk cId="601288996" sldId="262"/>
            <ac:graphicFrameMk id="8" creationId="{318131AC-CE0E-4CA0-8E50-E1D850783B8E}"/>
          </ac:graphicFrameMkLst>
        </pc:graphicFrameChg>
        <pc:graphicFrameChg chg="add mod">
          <ac:chgData name="Emily Herbert" userId="41b832b6-eb6f-42b3-9716-babd0db42651" providerId="ADAL" clId="{04CBA29E-84FE-4885-A558-50D9E010F5B8}" dt="2021-06-24T10:04:32.077" v="227" actId="1076"/>
          <ac:graphicFrameMkLst>
            <pc:docMk/>
            <pc:sldMk cId="601288996" sldId="262"/>
            <ac:graphicFrameMk id="11" creationId="{BD2502B2-92C3-4815-9A27-772600F0F5DE}"/>
          </ac:graphicFrameMkLst>
        </pc:graphicFrameChg>
        <pc:graphicFrameChg chg="mod">
          <ac:chgData name="Emily Herbert" userId="41b832b6-eb6f-42b3-9716-babd0db42651" providerId="ADAL" clId="{04CBA29E-84FE-4885-A558-50D9E010F5B8}" dt="2021-06-28T09:11:57.027" v="3682" actId="1076"/>
          <ac:graphicFrameMkLst>
            <pc:docMk/>
            <pc:sldMk cId="601288996" sldId="262"/>
            <ac:graphicFrameMk id="30" creationId="{EA51D0DB-9B83-4A6C-99A0-3F9AE841B4E4}"/>
          </ac:graphicFrameMkLst>
        </pc:graphicFrameChg>
      </pc:sldChg>
      <pc:sldChg chg="del">
        <pc:chgData name="Emily Herbert" userId="41b832b6-eb6f-42b3-9716-babd0db42651" providerId="ADAL" clId="{04CBA29E-84FE-4885-A558-50D9E010F5B8}" dt="2021-06-24T10:14:07.192" v="290" actId="47"/>
        <pc:sldMkLst>
          <pc:docMk/>
          <pc:sldMk cId="3513673797" sldId="263"/>
        </pc:sldMkLst>
      </pc:sldChg>
      <pc:sldChg chg="modSp mod">
        <pc:chgData name="Emily Herbert" userId="41b832b6-eb6f-42b3-9716-babd0db42651" providerId="ADAL" clId="{04CBA29E-84FE-4885-A558-50D9E010F5B8}" dt="2021-06-29T09:50:19.051" v="4264" actId="27918"/>
        <pc:sldMkLst>
          <pc:docMk/>
          <pc:sldMk cId="133445572" sldId="266"/>
        </pc:sldMkLst>
        <pc:spChg chg="mod">
          <ac:chgData name="Emily Herbert" userId="41b832b6-eb6f-42b3-9716-babd0db42651" providerId="ADAL" clId="{04CBA29E-84FE-4885-A558-50D9E010F5B8}" dt="2021-06-24T13:33:23.234" v="413" actId="20577"/>
          <ac:spMkLst>
            <pc:docMk/>
            <pc:sldMk cId="133445572" sldId="266"/>
            <ac:spMk id="7" creationId="{8E1094AF-1E0F-474C-A5AB-C537756E71A7}"/>
          </ac:spMkLst>
        </pc:spChg>
        <pc:graphicFrameChg chg="mod">
          <ac:chgData name="Emily Herbert" userId="41b832b6-eb6f-42b3-9716-babd0db42651" providerId="ADAL" clId="{04CBA29E-84FE-4885-A558-50D9E010F5B8}" dt="2021-06-28T08:40:24.678" v="2202" actId="962"/>
          <ac:graphicFrameMkLst>
            <pc:docMk/>
            <pc:sldMk cId="133445572" sldId="266"/>
            <ac:graphicFrameMk id="5" creationId="{D66A5376-2559-4610-A2CA-2EE0644551C5}"/>
          </ac:graphicFrameMkLst>
        </pc:graphicFrameChg>
      </pc:sldChg>
      <pc:sldChg chg="del">
        <pc:chgData name="Emily Herbert" userId="41b832b6-eb6f-42b3-9716-babd0db42651" providerId="ADAL" clId="{04CBA29E-84FE-4885-A558-50D9E010F5B8}" dt="2021-06-28T09:42:06.753" v="4255" actId="47"/>
        <pc:sldMkLst>
          <pc:docMk/>
          <pc:sldMk cId="3325210771" sldId="269"/>
        </pc:sldMkLst>
      </pc:sldChg>
      <pc:sldChg chg="modSp mod">
        <pc:chgData name="Emily Herbert" userId="41b832b6-eb6f-42b3-9716-babd0db42651" providerId="ADAL" clId="{04CBA29E-84FE-4885-A558-50D9E010F5B8}" dt="2021-06-28T09:54:36.237" v="4257" actId="20577"/>
        <pc:sldMkLst>
          <pc:docMk/>
          <pc:sldMk cId="2165871180" sldId="270"/>
        </pc:sldMkLst>
        <pc:spChg chg="mod">
          <ac:chgData name="Emily Herbert" userId="41b832b6-eb6f-42b3-9716-babd0db42651" providerId="ADAL" clId="{04CBA29E-84FE-4885-A558-50D9E010F5B8}" dt="2021-06-28T09:40:53.818" v="4253" actId="20577"/>
          <ac:spMkLst>
            <pc:docMk/>
            <pc:sldMk cId="2165871180" sldId="270"/>
            <ac:spMk id="2" creationId="{F579499A-3618-4B5F-8C65-70F3DFF69601}"/>
          </ac:spMkLst>
        </pc:spChg>
        <pc:spChg chg="mod">
          <ac:chgData name="Emily Herbert" userId="41b832b6-eb6f-42b3-9716-babd0db42651" providerId="ADAL" clId="{04CBA29E-84FE-4885-A558-50D9E010F5B8}" dt="2021-06-28T09:54:36.237" v="4257" actId="20577"/>
          <ac:spMkLst>
            <pc:docMk/>
            <pc:sldMk cId="2165871180" sldId="270"/>
            <ac:spMk id="3" creationId="{42DEB99B-CEA3-4EF4-816D-BDAA874B3502}"/>
          </ac:spMkLst>
        </pc:spChg>
      </pc:sldChg>
      <pc:sldChg chg="modSp mod addCm modCm">
        <pc:chgData name="Emily Herbert" userId="41b832b6-eb6f-42b3-9716-babd0db42651" providerId="ADAL" clId="{04CBA29E-84FE-4885-A558-50D9E010F5B8}" dt="2021-06-29T08:27:40.621" v="4258" actId="1589"/>
        <pc:sldMkLst>
          <pc:docMk/>
          <pc:sldMk cId="1809593527" sldId="272"/>
        </pc:sldMkLst>
        <pc:spChg chg="mod">
          <ac:chgData name="Emily Herbert" userId="41b832b6-eb6f-42b3-9716-babd0db42651" providerId="ADAL" clId="{04CBA29E-84FE-4885-A558-50D9E010F5B8}" dt="2021-06-25T08:32:41.483" v="495" actId="20577"/>
          <ac:spMkLst>
            <pc:docMk/>
            <pc:sldMk cId="1809593527" sldId="272"/>
            <ac:spMk id="8" creationId="{88431550-EDA7-4B66-8E99-7E3E1AC8760A}"/>
          </ac:spMkLst>
        </pc:spChg>
        <pc:graphicFrameChg chg="mod">
          <ac:chgData name="Emily Herbert" userId="41b832b6-eb6f-42b3-9716-babd0db42651" providerId="ADAL" clId="{04CBA29E-84FE-4885-A558-50D9E010F5B8}" dt="2021-06-28T08:43:58.461" v="2642" actId="962"/>
          <ac:graphicFrameMkLst>
            <pc:docMk/>
            <pc:sldMk cId="1809593527" sldId="272"/>
            <ac:graphicFrameMk id="5" creationId="{D66A5376-2559-4610-A2CA-2EE0644551C5}"/>
          </ac:graphicFrameMkLst>
        </pc:graphicFrameChg>
      </pc:sldChg>
      <pc:sldChg chg="modSp mod">
        <pc:chgData name="Emily Herbert" userId="41b832b6-eb6f-42b3-9716-babd0db42651" providerId="ADAL" clId="{04CBA29E-84FE-4885-A558-50D9E010F5B8}" dt="2021-06-28T08:29:23.449" v="496" actId="1076"/>
        <pc:sldMkLst>
          <pc:docMk/>
          <pc:sldMk cId="0" sldId="274"/>
        </pc:sldMkLst>
        <pc:picChg chg="mod">
          <ac:chgData name="Emily Herbert" userId="41b832b6-eb6f-42b3-9716-babd0db42651" providerId="ADAL" clId="{04CBA29E-84FE-4885-A558-50D9E010F5B8}" dt="2021-06-28T08:29:23.449" v="496" actId="1076"/>
          <ac:picMkLst>
            <pc:docMk/>
            <pc:sldMk cId="0" sldId="274"/>
            <ac:picMk id="10" creationId="{EA9C3BC0-CEEE-4164-9358-66FBC8CF0111}"/>
          </ac:picMkLst>
        </pc:picChg>
      </pc:sldChg>
      <pc:sldChg chg="modSp add mod">
        <pc:chgData name="Emily Herbert" userId="41b832b6-eb6f-42b3-9716-babd0db42651" providerId="ADAL" clId="{04CBA29E-84FE-4885-A558-50D9E010F5B8}" dt="2021-06-28T08:48:00.278" v="3681" actId="962"/>
        <pc:sldMkLst>
          <pc:docMk/>
          <pc:sldMk cId="1296698483" sldId="275"/>
        </pc:sldMkLst>
        <pc:spChg chg="mod">
          <ac:chgData name="Emily Herbert" userId="41b832b6-eb6f-42b3-9716-babd0db42651" providerId="ADAL" clId="{04CBA29E-84FE-4885-A558-50D9E010F5B8}" dt="2021-06-24T10:14:15.280" v="293" actId="1035"/>
          <ac:spMkLst>
            <pc:docMk/>
            <pc:sldMk cId="1296698483" sldId="275"/>
            <ac:spMk id="18" creationId="{0937030B-BC80-4BB9-A0BA-074AC0143142}"/>
          </ac:spMkLst>
        </pc:spChg>
        <pc:graphicFrameChg chg="mod">
          <ac:chgData name="Emily Herbert" userId="41b832b6-eb6f-42b3-9716-babd0db42651" providerId="ADAL" clId="{04CBA29E-84FE-4885-A558-50D9E010F5B8}" dt="2021-06-28T08:48:00.278" v="3681" actId="962"/>
          <ac:graphicFrameMkLst>
            <pc:docMk/>
            <pc:sldMk cId="1296698483" sldId="275"/>
            <ac:graphicFrameMk id="19" creationId="{6BCBD3AA-7B3D-4C50-A957-B7382D5B4C30}"/>
          </ac:graphicFrameMkLst>
        </pc:graphicFrameChg>
      </pc:sldChg>
      <pc:sldChg chg="modSp add mod">
        <pc:chgData name="Emily Herbert" userId="41b832b6-eb6f-42b3-9716-babd0db42651" providerId="ADAL" clId="{04CBA29E-84FE-4885-A558-50D9E010F5B8}" dt="2021-06-29T09:51:46.076" v="4282" actId="20577"/>
        <pc:sldMkLst>
          <pc:docMk/>
          <pc:sldMk cId="2383928718" sldId="276"/>
        </pc:sldMkLst>
        <pc:spChg chg="mod">
          <ac:chgData name="Emily Herbert" userId="41b832b6-eb6f-42b3-9716-babd0db42651" providerId="ADAL" clId="{04CBA29E-84FE-4885-A558-50D9E010F5B8}" dt="2021-06-29T09:51:46.076" v="4282" actId="20577"/>
          <ac:spMkLst>
            <pc:docMk/>
            <pc:sldMk cId="2383928718" sldId="276"/>
            <ac:spMk id="4" creationId="{CABD406B-7A94-403D-9EAA-98B32A149EA7}"/>
          </ac:spMkLst>
        </pc:spChg>
      </pc:sldChg>
    </pc:docChg>
  </pc:docChgLst>
  <pc:docChgLst>
    <pc:chgData name="John William Carey" userId="e5012153-ee21-45b4-8820-9ec2a8635472" providerId="ADAL" clId="{CD29BD79-32E4-468A-8086-87E3DC5EBCA1}"/>
    <pc:docChg chg="undo redo custSel modSld">
      <pc:chgData name="John William Carey" userId="e5012153-ee21-45b4-8820-9ec2a8635472" providerId="ADAL" clId="{CD29BD79-32E4-468A-8086-87E3DC5EBCA1}" dt="2020-08-06T14:29:50.429" v="1177" actId="20577"/>
      <pc:docMkLst>
        <pc:docMk/>
      </pc:docMkLst>
      <pc:sldChg chg="addSp delSp modSp">
        <pc:chgData name="John William Carey" userId="e5012153-ee21-45b4-8820-9ec2a8635472" providerId="ADAL" clId="{CD29BD79-32E4-468A-8086-87E3DC5EBCA1}" dt="2020-08-05T21:57:43.911" v="1150" actId="13244"/>
        <pc:sldMkLst>
          <pc:docMk/>
          <pc:sldMk cId="3401418142" sldId="257"/>
        </pc:sldMkLst>
        <pc:spChg chg="mod">
          <ac:chgData name="John William Carey" userId="e5012153-ee21-45b4-8820-9ec2a8635472" providerId="ADAL" clId="{CD29BD79-32E4-468A-8086-87E3DC5EBCA1}" dt="2020-08-05T21:56:57.115" v="1144" actId="13244"/>
          <ac:spMkLst>
            <pc:docMk/>
            <pc:sldMk cId="3401418142" sldId="257"/>
            <ac:spMk id="3" creationId="{61888619-E603-48E5-AF15-AD11B964C91D}"/>
          </ac:spMkLst>
        </pc:spChg>
        <pc:spChg chg="del">
          <ac:chgData name="John William Carey" userId="e5012153-ee21-45b4-8820-9ec2a8635472" providerId="ADAL" clId="{CD29BD79-32E4-468A-8086-87E3DC5EBCA1}" dt="2020-08-05T21:56:10.978" v="1140" actId="478"/>
          <ac:spMkLst>
            <pc:docMk/>
            <pc:sldMk cId="3401418142" sldId="257"/>
            <ac:spMk id="4" creationId="{118D47CA-213E-4803-88E0-5A50997A6474}"/>
          </ac:spMkLst>
        </pc:spChg>
        <pc:spChg chg="mod">
          <ac:chgData name="John William Carey" userId="e5012153-ee21-45b4-8820-9ec2a8635472" providerId="ADAL" clId="{CD29BD79-32E4-468A-8086-87E3DC5EBCA1}" dt="2020-08-05T21:57:37.870" v="1149" actId="13244"/>
          <ac:spMkLst>
            <pc:docMk/>
            <pc:sldMk cId="3401418142" sldId="257"/>
            <ac:spMk id="9" creationId="{5DAF6E82-DB71-4472-BEB8-6D565C468898}"/>
          </ac:spMkLst>
        </pc:spChg>
        <pc:spChg chg="mod">
          <ac:chgData name="John William Carey" userId="e5012153-ee21-45b4-8820-9ec2a8635472" providerId="ADAL" clId="{CD29BD79-32E4-468A-8086-87E3DC5EBCA1}" dt="2020-08-05T21:56:47.592" v="1142" actId="13244"/>
          <ac:spMkLst>
            <pc:docMk/>
            <pc:sldMk cId="3401418142" sldId="257"/>
            <ac:spMk id="10" creationId="{F40365DD-0936-4B15-8E3B-9E7D9911B1BA}"/>
          </ac:spMkLst>
        </pc:spChg>
        <pc:spChg chg="mod">
          <ac:chgData name="John William Carey" userId="e5012153-ee21-45b4-8820-9ec2a8635472" providerId="ADAL" clId="{CD29BD79-32E4-468A-8086-87E3DC5EBCA1}" dt="2020-08-05T21:56:52.233" v="1143" actId="13244"/>
          <ac:spMkLst>
            <pc:docMk/>
            <pc:sldMk cId="3401418142" sldId="257"/>
            <ac:spMk id="11" creationId="{6604BC95-DACA-4B05-B312-FC31F8C243CF}"/>
          </ac:spMkLst>
        </pc:spChg>
        <pc:spChg chg="mod">
          <ac:chgData name="John William Carey" userId="e5012153-ee21-45b4-8820-9ec2a8635472" providerId="ADAL" clId="{CD29BD79-32E4-468A-8086-87E3DC5EBCA1}" dt="2020-08-05T21:57:43.911" v="1150" actId="13244"/>
          <ac:spMkLst>
            <pc:docMk/>
            <pc:sldMk cId="3401418142" sldId="257"/>
            <ac:spMk id="14" creationId="{7D97F360-9DBE-483C-9504-F84C00466F97}"/>
          </ac:spMkLst>
        </pc:spChg>
        <pc:spChg chg="mod">
          <ac:chgData name="John William Carey" userId="e5012153-ee21-45b4-8820-9ec2a8635472" providerId="ADAL" clId="{CD29BD79-32E4-468A-8086-87E3DC5EBCA1}" dt="2020-08-05T21:57:30.499" v="1147" actId="13244"/>
          <ac:spMkLst>
            <pc:docMk/>
            <pc:sldMk cId="3401418142" sldId="257"/>
            <ac:spMk id="15" creationId="{35EF93D6-35DC-484B-B5F6-426BEE34418A}"/>
          </ac:spMkLst>
        </pc:spChg>
        <pc:spChg chg="mod">
          <ac:chgData name="John William Carey" userId="e5012153-ee21-45b4-8820-9ec2a8635472" providerId="ADAL" clId="{CD29BD79-32E4-468A-8086-87E3DC5EBCA1}" dt="2020-08-05T21:52:09.704" v="1076" actId="962"/>
          <ac:spMkLst>
            <pc:docMk/>
            <pc:sldMk cId="3401418142" sldId="257"/>
            <ac:spMk id="16" creationId="{890E0148-CD56-4A92-B2D5-5781B17D67FE}"/>
          </ac:spMkLst>
        </pc:spChg>
        <pc:spChg chg="mod">
          <ac:chgData name="John William Carey" userId="e5012153-ee21-45b4-8820-9ec2a8635472" providerId="ADAL" clId="{CD29BD79-32E4-468A-8086-87E3DC5EBCA1}" dt="2020-08-05T21:52:11.471" v="1077" actId="962"/>
          <ac:spMkLst>
            <pc:docMk/>
            <pc:sldMk cId="3401418142" sldId="257"/>
            <ac:spMk id="17" creationId="{0C53E43A-BE2C-478E-833C-1FA8359ED156}"/>
          </ac:spMkLst>
        </pc:spChg>
        <pc:spChg chg="mod">
          <ac:chgData name="John William Carey" userId="e5012153-ee21-45b4-8820-9ec2a8635472" providerId="ADAL" clId="{CD29BD79-32E4-468A-8086-87E3DC5EBCA1}" dt="2020-08-05T21:52:13.324" v="1078" actId="962"/>
          <ac:spMkLst>
            <pc:docMk/>
            <pc:sldMk cId="3401418142" sldId="257"/>
            <ac:spMk id="18" creationId="{B42A122C-0857-48D7-B7EE-5FC58B0F087A}"/>
          </ac:spMkLst>
        </pc:spChg>
        <pc:spChg chg="mod">
          <ac:chgData name="John William Carey" userId="e5012153-ee21-45b4-8820-9ec2a8635472" providerId="ADAL" clId="{CD29BD79-32E4-468A-8086-87E3DC5EBCA1}" dt="2020-08-05T21:52:15.936" v="1079" actId="962"/>
          <ac:spMkLst>
            <pc:docMk/>
            <pc:sldMk cId="3401418142" sldId="257"/>
            <ac:spMk id="19" creationId="{D622BBBC-8BED-4B68-898A-4C240865FD68}"/>
          </ac:spMkLst>
        </pc:spChg>
        <pc:spChg chg="mod">
          <ac:chgData name="John William Carey" userId="e5012153-ee21-45b4-8820-9ec2a8635472" providerId="ADAL" clId="{CD29BD79-32E4-468A-8086-87E3DC5EBCA1}" dt="2020-08-05T21:52:17.423" v="1080" actId="962"/>
          <ac:spMkLst>
            <pc:docMk/>
            <pc:sldMk cId="3401418142" sldId="257"/>
            <ac:spMk id="20" creationId="{68C7ED38-D2D4-4379-978D-FA73CD80B4F4}"/>
          </ac:spMkLst>
        </pc:spChg>
        <pc:spChg chg="mod">
          <ac:chgData name="John William Carey" userId="e5012153-ee21-45b4-8820-9ec2a8635472" providerId="ADAL" clId="{CD29BD79-32E4-468A-8086-87E3DC5EBCA1}" dt="2020-08-05T21:52:18.893" v="1081" actId="962"/>
          <ac:spMkLst>
            <pc:docMk/>
            <pc:sldMk cId="3401418142" sldId="257"/>
            <ac:spMk id="21" creationId="{123D236B-132B-4BCF-8B03-66860B027F77}"/>
          </ac:spMkLst>
        </pc:spChg>
        <pc:spChg chg="mod">
          <ac:chgData name="John William Carey" userId="e5012153-ee21-45b4-8820-9ec2a8635472" providerId="ADAL" clId="{CD29BD79-32E4-468A-8086-87E3DC5EBCA1}" dt="2020-08-05T21:52:20.396" v="1082" actId="962"/>
          <ac:spMkLst>
            <pc:docMk/>
            <pc:sldMk cId="3401418142" sldId="257"/>
            <ac:spMk id="22" creationId="{218D5CC2-67CB-4721-B418-B04472F9983B}"/>
          </ac:spMkLst>
        </pc:spChg>
        <pc:spChg chg="mod">
          <ac:chgData name="John William Carey" userId="e5012153-ee21-45b4-8820-9ec2a8635472" providerId="ADAL" clId="{CD29BD79-32E4-468A-8086-87E3DC5EBCA1}" dt="2020-08-05T21:52:21.969" v="1083" actId="962"/>
          <ac:spMkLst>
            <pc:docMk/>
            <pc:sldMk cId="3401418142" sldId="257"/>
            <ac:spMk id="23" creationId="{47AD9176-8308-418B-878D-E4AEFBC281E4}"/>
          </ac:spMkLst>
        </pc:spChg>
        <pc:spChg chg="mod">
          <ac:chgData name="John William Carey" userId="e5012153-ee21-45b4-8820-9ec2a8635472" providerId="ADAL" clId="{CD29BD79-32E4-468A-8086-87E3DC5EBCA1}" dt="2020-08-05T21:57:03.342" v="1145" actId="13244"/>
          <ac:spMkLst>
            <pc:docMk/>
            <pc:sldMk cId="3401418142" sldId="257"/>
            <ac:spMk id="26" creationId="{04AD7835-52B5-4E22-93D5-A3792E7DD7F9}"/>
          </ac:spMkLst>
        </pc:spChg>
        <pc:spChg chg="add mod">
          <ac:chgData name="John William Carey" userId="e5012153-ee21-45b4-8820-9ec2a8635472" providerId="ADAL" clId="{CD29BD79-32E4-468A-8086-87E3DC5EBCA1}" dt="2020-08-05T21:57:25.404" v="1146" actId="13244"/>
          <ac:spMkLst>
            <pc:docMk/>
            <pc:sldMk cId="3401418142" sldId="257"/>
            <ac:spMk id="27" creationId="{81D238DE-C3EC-4ECA-92DF-3687FC2868E6}"/>
          </ac:spMkLst>
        </pc:spChg>
        <pc:graphicFrameChg chg="mod">
          <ac:chgData name="John William Carey" userId="e5012153-ee21-45b4-8820-9ec2a8635472" providerId="ADAL" clId="{CD29BD79-32E4-468A-8086-87E3DC5EBCA1}" dt="2020-08-05T21:20:13.602" v="187" actId="962"/>
          <ac:graphicFrameMkLst>
            <pc:docMk/>
            <pc:sldMk cId="3401418142" sldId="257"/>
            <ac:graphicFrameMk id="24" creationId="{0BEE50F7-B310-4DB6-A969-579AD5B30866}"/>
          </ac:graphicFrameMkLst>
        </pc:graphicFrameChg>
        <pc:graphicFrameChg chg="mod">
          <ac:chgData name="John William Carey" userId="e5012153-ee21-45b4-8820-9ec2a8635472" providerId="ADAL" clId="{CD29BD79-32E4-468A-8086-87E3DC5EBCA1}" dt="2020-08-05T21:55:59.124" v="1138" actId="13244"/>
          <ac:graphicFrameMkLst>
            <pc:docMk/>
            <pc:sldMk cId="3401418142" sldId="257"/>
            <ac:graphicFrameMk id="25" creationId="{007168FF-C738-455A-AC96-34EF11FB5FD4}"/>
          </ac:graphicFrameMkLst>
        </pc:graphicFrameChg>
        <pc:graphicFrameChg chg="mod modGraphic">
          <ac:chgData name="John William Carey" userId="e5012153-ee21-45b4-8820-9ec2a8635472" providerId="ADAL" clId="{CD29BD79-32E4-468A-8086-87E3DC5EBCA1}" dt="2020-08-05T21:56:40.975" v="1141" actId="13244"/>
          <ac:graphicFrameMkLst>
            <pc:docMk/>
            <pc:sldMk cId="3401418142" sldId="257"/>
            <ac:graphicFrameMk id="28" creationId="{FBCE08B3-8AB6-427F-91A9-35338FB85A28}"/>
          </ac:graphicFrameMkLst>
        </pc:graphicFrameChg>
      </pc:sldChg>
      <pc:sldChg chg="modSp">
        <pc:chgData name="John William Carey" userId="e5012153-ee21-45b4-8820-9ec2a8635472" providerId="ADAL" clId="{CD29BD79-32E4-468A-8086-87E3DC5EBCA1}" dt="2020-08-05T21:22:53.752" v="284" actId="962"/>
        <pc:sldMkLst>
          <pc:docMk/>
          <pc:sldMk cId="2807774613" sldId="259"/>
        </pc:sldMkLst>
        <pc:graphicFrameChg chg="mod">
          <ac:chgData name="John William Carey" userId="e5012153-ee21-45b4-8820-9ec2a8635472" providerId="ADAL" clId="{CD29BD79-32E4-468A-8086-87E3DC5EBCA1}" dt="2020-08-05T21:22:53.752" v="284" actId="962"/>
          <ac:graphicFrameMkLst>
            <pc:docMk/>
            <pc:sldMk cId="2807774613" sldId="259"/>
            <ac:graphicFrameMk id="5" creationId="{D66A5376-2559-4610-A2CA-2EE0644551C5}"/>
          </ac:graphicFrameMkLst>
        </pc:graphicFrameChg>
      </pc:sldChg>
      <pc:sldChg chg="modSp">
        <pc:chgData name="John William Carey" userId="e5012153-ee21-45b4-8820-9ec2a8635472" providerId="ADAL" clId="{CD29BD79-32E4-468A-8086-87E3DC5EBCA1}" dt="2020-08-05T21:26:25.688" v="544" actId="962"/>
        <pc:sldMkLst>
          <pc:docMk/>
          <pc:sldMk cId="3671150009" sldId="260"/>
        </pc:sldMkLst>
        <pc:graphicFrameChg chg="mod">
          <ac:chgData name="John William Carey" userId="e5012153-ee21-45b4-8820-9ec2a8635472" providerId="ADAL" clId="{CD29BD79-32E4-468A-8086-87E3DC5EBCA1}" dt="2020-08-05T21:26:25.688" v="544" actId="962"/>
          <ac:graphicFrameMkLst>
            <pc:docMk/>
            <pc:sldMk cId="3671150009" sldId="260"/>
            <ac:graphicFrameMk id="5" creationId="{D66A5376-2559-4610-A2CA-2EE0644551C5}"/>
          </ac:graphicFrameMkLst>
        </pc:graphicFrameChg>
      </pc:sldChg>
      <pc:sldChg chg="mod">
        <pc:chgData name="John William Carey" userId="e5012153-ee21-45b4-8820-9ec2a8635472" providerId="ADAL" clId="{CD29BD79-32E4-468A-8086-87E3DC5EBCA1}" dt="2020-08-05T21:14:41.869" v="64" actId="27918"/>
        <pc:sldMkLst>
          <pc:docMk/>
          <pc:sldMk cId="2760751717" sldId="261"/>
        </pc:sldMkLst>
      </pc:sldChg>
      <pc:sldChg chg="addSp modSp">
        <pc:chgData name="John William Carey" userId="e5012153-ee21-45b4-8820-9ec2a8635472" providerId="ADAL" clId="{CD29BD79-32E4-468A-8086-87E3DC5EBCA1}" dt="2020-08-05T21:58:56.497" v="1155" actId="13244"/>
        <pc:sldMkLst>
          <pc:docMk/>
          <pc:sldMk cId="601288996" sldId="262"/>
        </pc:sldMkLst>
        <pc:spChg chg="mod">
          <ac:chgData name="John William Carey" userId="e5012153-ee21-45b4-8820-9ec2a8635472" providerId="ADAL" clId="{CD29BD79-32E4-468A-8086-87E3DC5EBCA1}" dt="2020-08-05T21:58:28.356" v="1152" actId="13244"/>
          <ac:spMkLst>
            <pc:docMk/>
            <pc:sldMk cId="601288996" sldId="262"/>
            <ac:spMk id="3" creationId="{1648E749-7071-475D-83CE-725A12A77EF8}"/>
          </ac:spMkLst>
        </pc:spChg>
        <pc:spChg chg="add mod">
          <ac:chgData name="John William Carey" userId="e5012153-ee21-45b4-8820-9ec2a8635472" providerId="ADAL" clId="{CD29BD79-32E4-468A-8086-87E3DC5EBCA1}" dt="2020-08-05T21:58:56.497" v="1155" actId="13244"/>
          <ac:spMkLst>
            <pc:docMk/>
            <pc:sldMk cId="601288996" sldId="262"/>
            <ac:spMk id="9" creationId="{F6305E7D-6914-4EFF-B6EC-B4181E8C0A8E}"/>
          </ac:spMkLst>
        </pc:spChg>
        <pc:spChg chg="mod">
          <ac:chgData name="John William Carey" userId="e5012153-ee21-45b4-8820-9ec2a8635472" providerId="ADAL" clId="{CD29BD79-32E4-468A-8086-87E3DC5EBCA1}" dt="2020-08-05T21:52:29.859" v="1086" actId="962"/>
          <ac:spMkLst>
            <pc:docMk/>
            <pc:sldMk cId="601288996" sldId="262"/>
            <ac:spMk id="12" creationId="{8775D1DE-B83D-462E-94A4-DE4F30E6D28A}"/>
          </ac:spMkLst>
        </pc:spChg>
        <pc:spChg chg="mod">
          <ac:chgData name="John William Carey" userId="e5012153-ee21-45b4-8820-9ec2a8635472" providerId="ADAL" clId="{CD29BD79-32E4-468A-8086-87E3DC5EBCA1}" dt="2020-08-05T21:58:52.085" v="1154" actId="13244"/>
          <ac:spMkLst>
            <pc:docMk/>
            <pc:sldMk cId="601288996" sldId="262"/>
            <ac:spMk id="13" creationId="{B9475295-750B-4C56-A031-EFD106177A72}"/>
          </ac:spMkLst>
        </pc:spChg>
        <pc:graphicFrameChg chg="add ord">
          <ac:chgData name="John William Carey" userId="e5012153-ee21-45b4-8820-9ec2a8635472" providerId="ADAL" clId="{CD29BD79-32E4-468A-8086-87E3DC5EBCA1}" dt="2020-08-05T21:17:12.005" v="75" actId="167"/>
          <ac:graphicFrameMkLst>
            <pc:docMk/>
            <pc:sldMk cId="601288996" sldId="262"/>
            <ac:graphicFrameMk id="8" creationId="{318131AC-CE0E-4CA0-8E50-E1D850783B8E}"/>
          </ac:graphicFrameMkLst>
        </pc:graphicFrameChg>
        <pc:graphicFrameChg chg="mod">
          <ac:chgData name="John William Carey" userId="e5012153-ee21-45b4-8820-9ec2a8635472" providerId="ADAL" clId="{CD29BD79-32E4-468A-8086-87E3DC5EBCA1}" dt="2020-08-05T21:58:42.391" v="1153" actId="13244"/>
          <ac:graphicFrameMkLst>
            <pc:docMk/>
            <pc:sldMk cId="601288996" sldId="262"/>
            <ac:graphicFrameMk id="30" creationId="{EA51D0DB-9B83-4A6C-99A0-3F9AE841B4E4}"/>
          </ac:graphicFrameMkLst>
        </pc:graphicFrameChg>
      </pc:sldChg>
      <pc:sldChg chg="modSp">
        <pc:chgData name="John William Carey" userId="e5012153-ee21-45b4-8820-9ec2a8635472" providerId="ADAL" clId="{CD29BD79-32E4-468A-8086-87E3DC5EBCA1}" dt="2020-08-05T21:59:28.792" v="1161" actId="13244"/>
        <pc:sldMkLst>
          <pc:docMk/>
          <pc:sldMk cId="3513673797" sldId="263"/>
        </pc:sldMkLst>
        <pc:spChg chg="mod">
          <ac:chgData name="John William Carey" userId="e5012153-ee21-45b4-8820-9ec2a8635472" providerId="ADAL" clId="{CD29BD79-32E4-468A-8086-87E3DC5EBCA1}" dt="2020-08-05T21:18:34.169" v="83" actId="20577"/>
          <ac:spMkLst>
            <pc:docMk/>
            <pc:sldMk cId="3513673797" sldId="263"/>
            <ac:spMk id="52" creationId="{FA4874A6-7574-4CB7-B67F-7F6F032242CE}"/>
          </ac:spMkLst>
        </pc:spChg>
        <pc:spChg chg="mod">
          <ac:chgData name="John William Carey" userId="e5012153-ee21-45b4-8820-9ec2a8635472" providerId="ADAL" clId="{CD29BD79-32E4-468A-8086-87E3DC5EBCA1}" dt="2020-08-05T21:59:28.792" v="1161" actId="13244"/>
          <ac:spMkLst>
            <pc:docMk/>
            <pc:sldMk cId="3513673797" sldId="263"/>
            <ac:spMk id="53" creationId="{09B55961-A25E-48BE-85FB-E1F638DCD6EA}"/>
          </ac:spMkLst>
        </pc:spChg>
        <pc:spChg chg="mod">
          <ac:chgData name="John William Carey" userId="e5012153-ee21-45b4-8820-9ec2a8635472" providerId="ADAL" clId="{CD29BD79-32E4-468A-8086-87E3DC5EBCA1}" dt="2020-08-05T21:59:26.198" v="1160" actId="13244"/>
          <ac:spMkLst>
            <pc:docMk/>
            <pc:sldMk cId="3513673797" sldId="263"/>
            <ac:spMk id="54" creationId="{6A3E8DD2-7C57-473E-84D5-9D6B875E66EC}"/>
          </ac:spMkLst>
        </pc:spChg>
        <pc:spChg chg="mod">
          <ac:chgData name="John William Carey" userId="e5012153-ee21-45b4-8820-9ec2a8635472" providerId="ADAL" clId="{CD29BD79-32E4-468A-8086-87E3DC5EBCA1}" dt="2020-08-05T21:59:21.521" v="1159" actId="13244"/>
          <ac:spMkLst>
            <pc:docMk/>
            <pc:sldMk cId="3513673797" sldId="263"/>
            <ac:spMk id="55" creationId="{6497E05D-3432-48F7-B1D1-D0CD30952E81}"/>
          </ac:spMkLst>
        </pc:spChg>
        <pc:spChg chg="mod">
          <ac:chgData name="John William Carey" userId="e5012153-ee21-45b4-8820-9ec2a8635472" providerId="ADAL" clId="{CD29BD79-32E4-468A-8086-87E3DC5EBCA1}" dt="2020-08-05T21:59:14.117" v="1158" actId="13244"/>
          <ac:spMkLst>
            <pc:docMk/>
            <pc:sldMk cId="3513673797" sldId="263"/>
            <ac:spMk id="56" creationId="{B7B58094-ED83-4D56-A355-F12AD44C5E28}"/>
          </ac:spMkLst>
        </pc:spChg>
        <pc:spChg chg="mod">
          <ac:chgData name="John William Carey" userId="e5012153-ee21-45b4-8820-9ec2a8635472" providerId="ADAL" clId="{CD29BD79-32E4-468A-8086-87E3DC5EBCA1}" dt="2020-08-05T21:59:09.660" v="1157" actId="13244"/>
          <ac:spMkLst>
            <pc:docMk/>
            <pc:sldMk cId="3513673797" sldId="263"/>
            <ac:spMk id="58" creationId="{42AF829B-D499-4CE8-99BF-67F19405FB3C}"/>
          </ac:spMkLst>
        </pc:spChg>
        <pc:spChg chg="mod">
          <ac:chgData name="John William Carey" userId="e5012153-ee21-45b4-8820-9ec2a8635472" providerId="ADAL" clId="{CD29BD79-32E4-468A-8086-87E3DC5EBCA1}" dt="2020-08-05T21:52:31.964" v="1087" actId="962"/>
          <ac:spMkLst>
            <pc:docMk/>
            <pc:sldMk cId="3513673797" sldId="263"/>
            <ac:spMk id="60" creationId="{A6BB4F26-24B6-4D81-B2D3-1783CC7586C9}"/>
          </ac:spMkLst>
        </pc:spChg>
        <pc:spChg chg="mod">
          <ac:chgData name="John William Carey" userId="e5012153-ee21-45b4-8820-9ec2a8635472" providerId="ADAL" clId="{CD29BD79-32E4-468A-8086-87E3DC5EBCA1}" dt="2020-08-05T21:52:34.455" v="1088" actId="962"/>
          <ac:spMkLst>
            <pc:docMk/>
            <pc:sldMk cId="3513673797" sldId="263"/>
            <ac:spMk id="61" creationId="{5FAE304A-F0E3-4886-AD7E-987A3278CB08}"/>
          </ac:spMkLst>
        </pc:spChg>
        <pc:spChg chg="mod">
          <ac:chgData name="John William Carey" userId="e5012153-ee21-45b4-8820-9ec2a8635472" providerId="ADAL" clId="{CD29BD79-32E4-468A-8086-87E3DC5EBCA1}" dt="2020-08-05T21:52:41.295" v="1089" actId="962"/>
          <ac:spMkLst>
            <pc:docMk/>
            <pc:sldMk cId="3513673797" sldId="263"/>
            <ac:spMk id="62" creationId="{64AD6AEB-DE46-4218-8699-8FA6E0EBAA71}"/>
          </ac:spMkLst>
        </pc:spChg>
        <pc:spChg chg="mod">
          <ac:chgData name="John William Carey" userId="e5012153-ee21-45b4-8820-9ec2a8635472" providerId="ADAL" clId="{CD29BD79-32E4-468A-8086-87E3DC5EBCA1}" dt="2020-08-05T21:52:43.110" v="1090" actId="962"/>
          <ac:spMkLst>
            <pc:docMk/>
            <pc:sldMk cId="3513673797" sldId="263"/>
            <ac:spMk id="63" creationId="{4E7683AB-37B8-465C-ADE4-76A737BB7005}"/>
          </ac:spMkLst>
        </pc:spChg>
        <pc:spChg chg="mod">
          <ac:chgData name="John William Carey" userId="e5012153-ee21-45b4-8820-9ec2a8635472" providerId="ADAL" clId="{CD29BD79-32E4-468A-8086-87E3DC5EBCA1}" dt="2020-08-05T21:52:45.686" v="1091" actId="962"/>
          <ac:spMkLst>
            <pc:docMk/>
            <pc:sldMk cId="3513673797" sldId="263"/>
            <ac:spMk id="64" creationId="{A908F34C-8A16-4A7D-9D8A-F955C01E02F6}"/>
          </ac:spMkLst>
        </pc:spChg>
        <pc:spChg chg="mod">
          <ac:chgData name="John William Carey" userId="e5012153-ee21-45b4-8820-9ec2a8635472" providerId="ADAL" clId="{CD29BD79-32E4-468A-8086-87E3DC5EBCA1}" dt="2020-08-05T21:52:53.473" v="1092" actId="962"/>
          <ac:spMkLst>
            <pc:docMk/>
            <pc:sldMk cId="3513673797" sldId="263"/>
            <ac:spMk id="65" creationId="{A372ED15-92C6-4C60-8C92-31C6FCEEAB70}"/>
          </ac:spMkLst>
        </pc:spChg>
        <pc:spChg chg="mod">
          <ac:chgData name="John William Carey" userId="e5012153-ee21-45b4-8820-9ec2a8635472" providerId="ADAL" clId="{CD29BD79-32E4-468A-8086-87E3DC5EBCA1}" dt="2020-08-05T21:52:55.325" v="1093" actId="962"/>
          <ac:spMkLst>
            <pc:docMk/>
            <pc:sldMk cId="3513673797" sldId="263"/>
            <ac:spMk id="66" creationId="{C807821C-481E-474E-9242-AF0C70C8B236}"/>
          </ac:spMkLst>
        </pc:spChg>
        <pc:spChg chg="mod">
          <ac:chgData name="John William Carey" userId="e5012153-ee21-45b4-8820-9ec2a8635472" providerId="ADAL" clId="{CD29BD79-32E4-468A-8086-87E3DC5EBCA1}" dt="2020-08-05T21:52:56.993" v="1094" actId="962"/>
          <ac:spMkLst>
            <pc:docMk/>
            <pc:sldMk cId="3513673797" sldId="263"/>
            <ac:spMk id="67" creationId="{026FC91A-0E11-465D-ACF6-6E574CC0DA37}"/>
          </ac:spMkLst>
        </pc:spChg>
        <pc:spChg chg="mod">
          <ac:chgData name="John William Carey" userId="e5012153-ee21-45b4-8820-9ec2a8635472" providerId="ADAL" clId="{CD29BD79-32E4-468A-8086-87E3DC5EBCA1}" dt="2020-08-05T21:52:58.898" v="1095" actId="962"/>
          <ac:spMkLst>
            <pc:docMk/>
            <pc:sldMk cId="3513673797" sldId="263"/>
            <ac:spMk id="68" creationId="{EE13D633-BF41-429B-8BF7-B281D77814F0}"/>
          </ac:spMkLst>
        </pc:spChg>
        <pc:spChg chg="mod">
          <ac:chgData name="John William Carey" userId="e5012153-ee21-45b4-8820-9ec2a8635472" providerId="ADAL" clId="{CD29BD79-32E4-468A-8086-87E3DC5EBCA1}" dt="2020-08-05T21:53:01.322" v="1096" actId="962"/>
          <ac:spMkLst>
            <pc:docMk/>
            <pc:sldMk cId="3513673797" sldId="263"/>
            <ac:spMk id="69" creationId="{0C2F67DE-935B-4C7F-B9E8-546F6C96E1CA}"/>
          </ac:spMkLst>
        </pc:spChg>
        <pc:graphicFrameChg chg="mod modGraphic">
          <ac:chgData name="John William Carey" userId="e5012153-ee21-45b4-8820-9ec2a8635472" providerId="ADAL" clId="{CD29BD79-32E4-468A-8086-87E3DC5EBCA1}" dt="2020-08-05T21:59:06.281" v="1156" actId="13244"/>
          <ac:graphicFrameMkLst>
            <pc:docMk/>
            <pc:sldMk cId="3513673797" sldId="263"/>
            <ac:graphicFrameMk id="59" creationId="{BB2463EE-3D3C-456D-A87E-80EBFEDBBD6E}"/>
          </ac:graphicFrameMkLst>
        </pc:graphicFrameChg>
      </pc:sldChg>
      <pc:sldChg chg="modSp mod">
        <pc:chgData name="John William Carey" userId="e5012153-ee21-45b4-8820-9ec2a8635472" providerId="ADAL" clId="{CD29BD79-32E4-468A-8086-87E3DC5EBCA1}" dt="2020-08-05T21:58:03.629" v="1151" actId="13244"/>
        <pc:sldMkLst>
          <pc:docMk/>
          <pc:sldMk cId="133445572" sldId="266"/>
        </pc:sldMkLst>
        <pc:spChg chg="mod">
          <ac:chgData name="John William Carey" userId="e5012153-ee21-45b4-8820-9ec2a8635472" providerId="ADAL" clId="{CD29BD79-32E4-468A-8086-87E3DC5EBCA1}" dt="2020-08-05T21:58:03.629" v="1151" actId="13244"/>
          <ac:spMkLst>
            <pc:docMk/>
            <pc:sldMk cId="133445572" sldId="266"/>
            <ac:spMk id="6" creationId="{8207FCD2-DD16-4762-BFA4-83831793E51C}"/>
          </ac:spMkLst>
        </pc:spChg>
        <pc:graphicFrameChg chg="mod">
          <ac:chgData name="John William Carey" userId="e5012153-ee21-45b4-8820-9ec2a8635472" providerId="ADAL" clId="{CD29BD79-32E4-468A-8086-87E3DC5EBCA1}" dt="2020-08-05T21:24:39.051" v="410" actId="962"/>
          <ac:graphicFrameMkLst>
            <pc:docMk/>
            <pc:sldMk cId="133445572" sldId="266"/>
            <ac:graphicFrameMk id="5" creationId="{D66A5376-2559-4610-A2CA-2EE0644551C5}"/>
          </ac:graphicFrameMkLst>
        </pc:graphicFrameChg>
      </pc:sldChg>
      <pc:sldChg chg="modSp">
        <pc:chgData name="John William Carey" userId="e5012153-ee21-45b4-8820-9ec2a8635472" providerId="ADAL" clId="{CD29BD79-32E4-468A-8086-87E3DC5EBCA1}" dt="2020-08-05T21:31:31.100" v="852" actId="20577"/>
        <pc:sldMkLst>
          <pc:docMk/>
          <pc:sldMk cId="3325210771" sldId="269"/>
        </pc:sldMkLst>
        <pc:spChg chg="mod">
          <ac:chgData name="John William Carey" userId="e5012153-ee21-45b4-8820-9ec2a8635472" providerId="ADAL" clId="{CD29BD79-32E4-468A-8086-87E3DC5EBCA1}" dt="2020-07-09T09:30:49.326" v="17" actId="20577"/>
          <ac:spMkLst>
            <pc:docMk/>
            <pc:sldMk cId="3325210771" sldId="269"/>
            <ac:spMk id="2" creationId="{1249274B-774C-4060-8EA8-074B93A2E525}"/>
          </ac:spMkLst>
        </pc:spChg>
        <pc:spChg chg="mod">
          <ac:chgData name="John William Carey" userId="e5012153-ee21-45b4-8820-9ec2a8635472" providerId="ADAL" clId="{CD29BD79-32E4-468A-8086-87E3DC5EBCA1}" dt="2020-08-05T21:31:31.100" v="852" actId="20577"/>
          <ac:spMkLst>
            <pc:docMk/>
            <pc:sldMk cId="3325210771" sldId="269"/>
            <ac:spMk id="4" creationId="{CABD406B-7A94-403D-9EAA-98B32A149EA7}"/>
          </ac:spMkLst>
        </pc:spChg>
      </pc:sldChg>
      <pc:sldChg chg="modSp delCm">
        <pc:chgData name="John William Carey" userId="e5012153-ee21-45b4-8820-9ec2a8635472" providerId="ADAL" clId="{CD29BD79-32E4-468A-8086-87E3DC5EBCA1}" dt="2020-08-06T14:29:50.429" v="1177" actId="20577"/>
        <pc:sldMkLst>
          <pc:docMk/>
          <pc:sldMk cId="2165871180" sldId="270"/>
        </pc:sldMkLst>
        <pc:spChg chg="mod">
          <ac:chgData name="John William Carey" userId="e5012153-ee21-45b4-8820-9ec2a8635472" providerId="ADAL" clId="{CD29BD79-32E4-468A-8086-87E3DC5EBCA1}" dt="2020-08-06T14:29:50.429" v="1177" actId="20577"/>
          <ac:spMkLst>
            <pc:docMk/>
            <pc:sldMk cId="2165871180" sldId="270"/>
            <ac:spMk id="3" creationId="{42DEB99B-CEA3-4EF4-816D-BDAA874B3502}"/>
          </ac:spMkLst>
        </pc:spChg>
      </pc:sldChg>
      <pc:sldChg chg="modSp">
        <pc:chgData name="John William Carey" userId="e5012153-ee21-45b4-8820-9ec2a8635472" providerId="ADAL" clId="{CD29BD79-32E4-468A-8086-87E3DC5EBCA1}" dt="2020-08-05T21:50:13.120" v="1071"/>
        <pc:sldMkLst>
          <pc:docMk/>
          <pc:sldMk cId="1809593527" sldId="272"/>
        </pc:sldMkLst>
        <pc:spChg chg="mod">
          <ac:chgData name="John William Carey" userId="e5012153-ee21-45b4-8820-9ec2a8635472" providerId="ADAL" clId="{CD29BD79-32E4-468A-8086-87E3DC5EBCA1}" dt="2020-08-05T21:49:55.183" v="1068" actId="20577"/>
          <ac:spMkLst>
            <pc:docMk/>
            <pc:sldMk cId="1809593527" sldId="272"/>
            <ac:spMk id="6" creationId="{5584A72B-D3EA-4F4F-9773-728BEF2D1B2C}"/>
          </ac:spMkLst>
        </pc:spChg>
        <pc:spChg chg="mod">
          <ac:chgData name="John William Carey" userId="e5012153-ee21-45b4-8820-9ec2a8635472" providerId="ADAL" clId="{CD29BD79-32E4-468A-8086-87E3DC5EBCA1}" dt="2020-08-05T21:50:13.120" v="1071"/>
          <ac:spMkLst>
            <pc:docMk/>
            <pc:sldMk cId="1809593527" sldId="272"/>
            <ac:spMk id="8" creationId="{88431550-EDA7-4B66-8E99-7E3E1AC8760A}"/>
          </ac:spMkLst>
        </pc:spChg>
        <pc:graphicFrameChg chg="mod">
          <ac:chgData name="John William Carey" userId="e5012153-ee21-45b4-8820-9ec2a8635472" providerId="ADAL" clId="{CD29BD79-32E4-468A-8086-87E3DC5EBCA1}" dt="2020-08-05T21:28:43.289" v="796" actId="962"/>
          <ac:graphicFrameMkLst>
            <pc:docMk/>
            <pc:sldMk cId="1809593527" sldId="272"/>
            <ac:graphicFrameMk id="5" creationId="{D66A5376-2559-4610-A2CA-2EE0644551C5}"/>
          </ac:graphicFrameMkLst>
        </pc:graphicFrameChg>
      </pc:sldChg>
      <pc:sldChg chg="addSp delSp modSp">
        <pc:chgData name="John William Carey" userId="e5012153-ee21-45b4-8820-9ec2a8635472" providerId="ADAL" clId="{CD29BD79-32E4-468A-8086-87E3DC5EBCA1}" dt="2020-07-09T08:47:04.904" v="13" actId="478"/>
        <pc:sldMkLst>
          <pc:docMk/>
          <pc:sldMk cId="0" sldId="273"/>
        </pc:sldMkLst>
        <pc:picChg chg="add del mod ord">
          <ac:chgData name="John William Carey" userId="e5012153-ee21-45b4-8820-9ec2a8635472" providerId="ADAL" clId="{CD29BD79-32E4-468A-8086-87E3DC5EBCA1}" dt="2020-07-09T08:47:04.904" v="13" actId="478"/>
          <ac:picMkLst>
            <pc:docMk/>
            <pc:sldMk cId="0" sldId="273"/>
            <ac:picMk id="3" creationId="{00000000-0000-0000-0000-000000000000}"/>
          </ac:picMkLst>
        </pc:picChg>
      </pc:sldChg>
      <pc:sldChg chg="modSp">
        <pc:chgData name="John William Carey" userId="e5012153-ee21-45b4-8820-9ec2a8635472" providerId="ADAL" clId="{CD29BD79-32E4-468A-8086-87E3DC5EBCA1}" dt="2020-08-05T21:55:28.179" v="1137" actId="962"/>
        <pc:sldMkLst>
          <pc:docMk/>
          <pc:sldMk cId="0" sldId="274"/>
        </pc:sldMkLst>
        <pc:spChg chg="mod">
          <ac:chgData name="John William Carey" userId="e5012153-ee21-45b4-8820-9ec2a8635472" providerId="ADAL" clId="{CD29BD79-32E4-468A-8086-87E3DC5EBCA1}" dt="2020-08-05T21:54:10.192" v="1097" actId="13244"/>
          <ac:spMkLst>
            <pc:docMk/>
            <pc:sldMk cId="0" sldId="274"/>
            <ac:spMk id="2" creationId="{F1E18C35-DCD2-41BA-B52B-DA5FCC81DDA3}"/>
          </ac:spMkLst>
        </pc:spChg>
        <pc:spChg chg="mod">
          <ac:chgData name="John William Carey" userId="e5012153-ee21-45b4-8820-9ec2a8635472" providerId="ADAL" clId="{CD29BD79-32E4-468A-8086-87E3DC5EBCA1}" dt="2020-08-05T21:51:59.218" v="1072" actId="962"/>
          <ac:spMkLst>
            <pc:docMk/>
            <pc:sldMk cId="0" sldId="274"/>
            <ac:spMk id="5" creationId="{E9975175-F9F0-446C-845A-9B93927F4761}"/>
          </ac:spMkLst>
        </pc:spChg>
        <pc:spChg chg="mod">
          <ac:chgData name="John William Carey" userId="e5012153-ee21-45b4-8820-9ec2a8635472" providerId="ADAL" clId="{CD29BD79-32E4-468A-8086-87E3DC5EBCA1}" dt="2020-08-05T21:52:02.722" v="1073" actId="962"/>
          <ac:spMkLst>
            <pc:docMk/>
            <pc:sldMk cId="0" sldId="274"/>
            <ac:spMk id="6" creationId="{7E32C714-7C8A-4E67-8A10-51544301F3D8}"/>
          </ac:spMkLst>
        </pc:spChg>
        <pc:spChg chg="mod">
          <ac:chgData name="John William Carey" userId="e5012153-ee21-45b4-8820-9ec2a8635472" providerId="ADAL" clId="{CD29BD79-32E4-468A-8086-87E3DC5EBCA1}" dt="2020-08-05T21:54:12.811" v="1098" actId="13244"/>
          <ac:spMkLst>
            <pc:docMk/>
            <pc:sldMk cId="0" sldId="274"/>
            <ac:spMk id="7" creationId="{3861D3B5-69D4-4140-9CAB-0033A34C72D5}"/>
          </ac:spMkLst>
        </pc:spChg>
        <pc:picChg chg="mod">
          <ac:chgData name="John William Carey" userId="e5012153-ee21-45b4-8820-9ec2a8635472" providerId="ADAL" clId="{CD29BD79-32E4-468A-8086-87E3DC5EBCA1}" dt="2020-08-05T21:55:28.179" v="1137" actId="962"/>
          <ac:picMkLst>
            <pc:docMk/>
            <pc:sldMk cId="0" sldId="274"/>
            <ac:picMk id="3" creationId="{00000000-0000-0000-0000-000000000000}"/>
          </ac:picMkLst>
        </pc:picChg>
        <pc:picChg chg="mod">
          <ac:chgData name="John William Carey" userId="e5012153-ee21-45b4-8820-9ec2a8635472" providerId="ADAL" clId="{CD29BD79-32E4-468A-8086-87E3DC5EBCA1}" dt="2020-08-05T21:54:30.684" v="1100" actId="962"/>
          <ac:picMkLst>
            <pc:docMk/>
            <pc:sldMk cId="0" sldId="274"/>
            <ac:picMk id="8" creationId="{3686326F-2C8D-422B-8AF8-08A11BB5F0D7}"/>
          </ac:picMkLst>
        </pc:picChg>
        <pc:picChg chg="mod">
          <ac:chgData name="John William Carey" userId="e5012153-ee21-45b4-8820-9ec2a8635472" providerId="ADAL" clId="{CD29BD79-32E4-468A-8086-87E3DC5EBCA1}" dt="2020-08-05T21:54:27.324" v="1099" actId="962"/>
          <ac:picMkLst>
            <pc:docMk/>
            <pc:sldMk cId="0" sldId="274"/>
            <ac:picMk id="10" creationId="{EA9C3BC0-CEEE-4164-9358-66FBC8CF0111}"/>
          </ac:picMkLst>
        </pc:picChg>
      </pc:sldChg>
    </pc:docChg>
  </pc:docChgLst>
  <pc:docChgLst>
    <pc:chgData name="John William Carey" userId="e5012153-ee21-45b4-8820-9ec2a8635472" providerId="ADAL" clId="{6A2D55C3-5FD7-4B3B-BFB2-900D625DE3F3}"/>
    <pc:docChg chg="sldOrd">
      <pc:chgData name="John William Carey" userId="e5012153-ee21-45b4-8820-9ec2a8635472" providerId="ADAL" clId="{6A2D55C3-5FD7-4B3B-BFB2-900D625DE3F3}" dt="2021-06-01T15:11:27.745" v="0" actId="20578"/>
      <pc:docMkLst>
        <pc:docMk/>
      </pc:docMkLst>
      <pc:sldChg chg="ord">
        <pc:chgData name="John William Carey" userId="e5012153-ee21-45b4-8820-9ec2a8635472" providerId="ADAL" clId="{6A2D55C3-5FD7-4B3B-BFB2-900D625DE3F3}" dt="2021-06-01T15:11:27.745" v="0" actId="20578"/>
        <pc:sldMkLst>
          <pc:docMk/>
          <pc:sldMk cId="3325210771" sldId="269"/>
        </pc:sldMkLst>
      </pc:sldChg>
    </pc:docChg>
  </pc:docChgLst>
  <pc:docChgLst>
    <pc:chgData name="Amanda Davis" userId="S::amanda.davis@ofcom.org.uk::b2b95b88-d5b4-4eb8-a89a-7431baea6297" providerId="AD" clId="Web-{79FC296F-57DA-C8EA-70DF-D71C37C59541}"/>
    <pc:docChg chg="modSld">
      <pc:chgData name="Amanda Davis" userId="S::amanda.davis@ofcom.org.uk::b2b95b88-d5b4-4eb8-a89a-7431baea6297" providerId="AD" clId="Web-{79FC296F-57DA-C8EA-70DF-D71C37C59541}" dt="2021-07-20T13:59:32.624" v="12" actId="20577"/>
      <pc:docMkLst>
        <pc:docMk/>
      </pc:docMkLst>
      <pc:sldChg chg="modSp">
        <pc:chgData name="Amanda Davis" userId="S::amanda.davis@ofcom.org.uk::b2b95b88-d5b4-4eb8-a89a-7431baea6297" providerId="AD" clId="Web-{79FC296F-57DA-C8EA-70DF-D71C37C59541}" dt="2021-07-20T13:59:32.624" v="12" actId="20577"/>
        <pc:sldMkLst>
          <pc:docMk/>
          <pc:sldMk cId="1296698483" sldId="275"/>
        </pc:sldMkLst>
        <pc:spChg chg="mod">
          <ac:chgData name="Amanda Davis" userId="S::amanda.davis@ofcom.org.uk::b2b95b88-d5b4-4eb8-a89a-7431baea6297" providerId="AD" clId="Web-{79FC296F-57DA-C8EA-70DF-D71C37C59541}" dt="2021-07-20T13:59:32.624" v="12" actId="20577"/>
          <ac:spMkLst>
            <pc:docMk/>
            <pc:sldMk cId="1296698483" sldId="275"/>
            <ac:spMk id="21" creationId="{2F213C99-8A1D-4010-BE5F-25FCE6DDCE4E}"/>
          </ac:spMkLst>
        </pc:spChg>
      </pc:sldChg>
    </pc:docChg>
  </pc:docChgLst>
  <pc:docChgLst>
    <pc:chgData name="Amanda Davis" userId="b2b95b88-d5b4-4eb8-a89a-7431baea6297" providerId="ADAL" clId="{8AC7AFF2-963C-4AA4-A959-439849227CDD}"/>
    <pc:docChg chg="custSel modSld">
      <pc:chgData name="Amanda Davis" userId="b2b95b88-d5b4-4eb8-a89a-7431baea6297" providerId="ADAL" clId="{8AC7AFF2-963C-4AA4-A959-439849227CDD}" dt="2020-07-30T07:03:07.883" v="11"/>
      <pc:docMkLst>
        <pc:docMk/>
      </pc:docMkLst>
      <pc:sldChg chg="addCm modCm">
        <pc:chgData name="Amanda Davis" userId="b2b95b88-d5b4-4eb8-a89a-7431baea6297" providerId="ADAL" clId="{8AC7AFF2-963C-4AA4-A959-439849227CDD}" dt="2020-07-30T07:03:07.883" v="11"/>
        <pc:sldMkLst>
          <pc:docMk/>
          <pc:sldMk cId="2165871180" sldId="270"/>
        </pc:sldMkLst>
      </pc:sldChg>
    </pc:docChg>
  </pc:docChgLst>
  <pc:docChgLst>
    <pc:chgData name="Deborah McCrudden" userId="aeb67da5-65ac-44f9-80cb-80d0e7c40f45" providerId="ADAL" clId="{3E8D3DE0-EA24-40E6-B92D-4CB66AB45642}"/>
    <pc:docChg chg="modSld">
      <pc:chgData name="Deborah McCrudden" userId="aeb67da5-65ac-44f9-80cb-80d0e7c40f45" providerId="ADAL" clId="{3E8D3DE0-EA24-40E6-B92D-4CB66AB45642}" dt="2021-07-16T07:58:17.631" v="1" actId="1076"/>
      <pc:docMkLst>
        <pc:docMk/>
      </pc:docMkLst>
      <pc:sldChg chg="modSp mod">
        <pc:chgData name="Deborah McCrudden" userId="aeb67da5-65ac-44f9-80cb-80d0e7c40f45" providerId="ADAL" clId="{3E8D3DE0-EA24-40E6-B92D-4CB66AB45642}" dt="2021-07-15T15:12:09.205" v="0" actId="1076"/>
        <pc:sldMkLst>
          <pc:docMk/>
          <pc:sldMk cId="2165871180" sldId="270"/>
        </pc:sldMkLst>
        <pc:spChg chg="mod">
          <ac:chgData name="Deborah McCrudden" userId="aeb67da5-65ac-44f9-80cb-80d0e7c40f45" providerId="ADAL" clId="{3E8D3DE0-EA24-40E6-B92D-4CB66AB45642}" dt="2021-07-15T15:12:09.205" v="0" actId="1076"/>
          <ac:spMkLst>
            <pc:docMk/>
            <pc:sldMk cId="2165871180" sldId="270"/>
            <ac:spMk id="3" creationId="{42DEB99B-CEA3-4EF4-816D-BDAA874B3502}"/>
          </ac:spMkLst>
        </pc:spChg>
      </pc:sldChg>
      <pc:sldChg chg="modSp mod">
        <pc:chgData name="Deborah McCrudden" userId="aeb67da5-65ac-44f9-80cb-80d0e7c40f45" providerId="ADAL" clId="{3E8D3DE0-EA24-40E6-B92D-4CB66AB45642}" dt="2021-07-16T07:58:17.631" v="1" actId="1076"/>
        <pc:sldMkLst>
          <pc:docMk/>
          <pc:sldMk cId="2383928718" sldId="276"/>
        </pc:sldMkLst>
        <pc:spChg chg="mod">
          <ac:chgData name="Deborah McCrudden" userId="aeb67da5-65ac-44f9-80cb-80d0e7c40f45" providerId="ADAL" clId="{3E8D3DE0-EA24-40E6-B92D-4CB66AB45642}" dt="2021-07-16T07:58:17.631" v="1" actId="1076"/>
          <ac:spMkLst>
            <pc:docMk/>
            <pc:sldMk cId="2383928718" sldId="276"/>
            <ac:spMk id="4" creationId="{CABD406B-7A94-403D-9EAA-98B32A149EA7}"/>
          </ac:spMkLst>
        </pc:spChg>
      </pc:sldChg>
    </pc:docChg>
  </pc:docChgLst>
  <pc:docChgLst>
    <pc:chgData name="John William Carey" userId="e5012153-ee21-45b4-8820-9ec2a8635472" providerId="ADAL" clId="{65A056B8-9915-4F85-9939-69DE040E240B}"/>
    <pc:docChg chg="undo redo custSel modSld">
      <pc:chgData name="John William Carey" userId="e5012153-ee21-45b4-8820-9ec2a8635472" providerId="ADAL" clId="{65A056B8-9915-4F85-9939-69DE040E240B}" dt="2021-07-21T10:53:04.687" v="900" actId="478"/>
      <pc:docMkLst>
        <pc:docMk/>
      </pc:docMkLst>
      <pc:sldChg chg="modSp mod">
        <pc:chgData name="John William Carey" userId="e5012153-ee21-45b4-8820-9ec2a8635472" providerId="ADAL" clId="{65A056B8-9915-4F85-9939-69DE040E240B}" dt="2021-07-15T14:18:25.636" v="870" actId="13244"/>
        <pc:sldMkLst>
          <pc:docMk/>
          <pc:sldMk cId="4026878545" sldId="256"/>
        </pc:sldMkLst>
        <pc:spChg chg="mod">
          <ac:chgData name="John William Carey" userId="e5012153-ee21-45b4-8820-9ec2a8635472" providerId="ADAL" clId="{65A056B8-9915-4F85-9939-69DE040E240B}" dt="2021-07-15T14:18:24.225" v="869" actId="13244"/>
          <ac:spMkLst>
            <pc:docMk/>
            <pc:sldMk cId="4026878545" sldId="256"/>
            <ac:spMk id="6" creationId="{50E814A6-E141-4250-98E3-3EF70EABF99B}"/>
          </ac:spMkLst>
        </pc:spChg>
        <pc:spChg chg="mod">
          <ac:chgData name="John William Carey" userId="e5012153-ee21-45b4-8820-9ec2a8635472" providerId="ADAL" clId="{65A056B8-9915-4F85-9939-69DE040E240B}" dt="2021-07-15T14:18:25.636" v="870" actId="13244"/>
          <ac:spMkLst>
            <pc:docMk/>
            <pc:sldMk cId="4026878545" sldId="256"/>
            <ac:spMk id="7" creationId="{8D20AB12-2DAC-4BE8-B058-4E374237E7C0}"/>
          </ac:spMkLst>
        </pc:spChg>
      </pc:sldChg>
      <pc:sldChg chg="addSp modSp mod delCm">
        <pc:chgData name="John William Carey" userId="e5012153-ee21-45b4-8820-9ec2a8635472" providerId="ADAL" clId="{65A056B8-9915-4F85-9939-69DE040E240B}" dt="2021-07-15T14:18:04.163" v="866" actId="13244"/>
        <pc:sldMkLst>
          <pc:docMk/>
          <pc:sldMk cId="3401418142" sldId="257"/>
        </pc:sldMkLst>
        <pc:spChg chg="mod">
          <ac:chgData name="John William Carey" userId="e5012153-ee21-45b4-8820-9ec2a8635472" providerId="ADAL" clId="{65A056B8-9915-4F85-9939-69DE040E240B}" dt="2021-07-15T14:17:45.755" v="861" actId="13244"/>
          <ac:spMkLst>
            <pc:docMk/>
            <pc:sldMk cId="3401418142" sldId="257"/>
            <ac:spMk id="3" creationId="{61888619-E603-48E5-AF15-AD11B964C91D}"/>
          </ac:spMkLst>
        </pc:spChg>
        <pc:spChg chg="add mod">
          <ac:chgData name="John William Carey" userId="e5012153-ee21-45b4-8820-9ec2a8635472" providerId="ADAL" clId="{65A056B8-9915-4F85-9939-69DE040E240B}" dt="2021-07-15T14:17:57.323" v="864" actId="13244"/>
          <ac:spMkLst>
            <pc:docMk/>
            <pc:sldMk cId="3401418142" sldId="257"/>
            <ac:spMk id="7" creationId="{2CFACA42-042B-4D3D-8700-A37CDB9F1068}"/>
          </ac:spMkLst>
        </pc:spChg>
        <pc:spChg chg="mod">
          <ac:chgData name="John William Carey" userId="e5012153-ee21-45b4-8820-9ec2a8635472" providerId="ADAL" clId="{65A056B8-9915-4F85-9939-69DE040E240B}" dt="2021-07-15T14:18:04.163" v="866" actId="13244"/>
          <ac:spMkLst>
            <pc:docMk/>
            <pc:sldMk cId="3401418142" sldId="257"/>
            <ac:spMk id="10" creationId="{F40365DD-0936-4B15-8E3B-9E7D9911B1BA}"/>
          </ac:spMkLst>
        </pc:spChg>
        <pc:spChg chg="mod">
          <ac:chgData name="John William Carey" userId="e5012153-ee21-45b4-8820-9ec2a8635472" providerId="ADAL" clId="{65A056B8-9915-4F85-9939-69DE040E240B}" dt="2021-07-15T09:20:44.901" v="785" actId="20577"/>
          <ac:spMkLst>
            <pc:docMk/>
            <pc:sldMk cId="3401418142" sldId="257"/>
            <ac:spMk id="11" creationId="{6604BC95-DACA-4B05-B312-FC31F8C243CF}"/>
          </ac:spMkLst>
        </pc:spChg>
        <pc:graphicFrameChg chg="mod">
          <ac:chgData name="John William Carey" userId="e5012153-ee21-45b4-8820-9ec2a8635472" providerId="ADAL" clId="{65A056B8-9915-4F85-9939-69DE040E240B}" dt="2021-07-15T14:17:49.650" v="862" actId="13244"/>
          <ac:graphicFrameMkLst>
            <pc:docMk/>
            <pc:sldMk cId="3401418142" sldId="257"/>
            <ac:graphicFrameMk id="24" creationId="{0BEE50F7-B310-4DB6-A969-579AD5B30866}"/>
          </ac:graphicFrameMkLst>
        </pc:graphicFrameChg>
        <pc:graphicFrameChg chg="mod">
          <ac:chgData name="John William Carey" userId="e5012153-ee21-45b4-8820-9ec2a8635472" providerId="ADAL" clId="{65A056B8-9915-4F85-9939-69DE040E240B}" dt="2021-07-15T14:18:02.388" v="865" actId="13244"/>
          <ac:graphicFrameMkLst>
            <pc:docMk/>
            <pc:sldMk cId="3401418142" sldId="257"/>
            <ac:graphicFrameMk id="28" creationId="{FBCE08B3-8AB6-427F-91A9-35338FB85A28}"/>
          </ac:graphicFrameMkLst>
        </pc:graphicFrameChg>
      </pc:sldChg>
      <pc:sldChg chg="modSp mod">
        <pc:chgData name="John William Carey" userId="e5012153-ee21-45b4-8820-9ec2a8635472" providerId="ADAL" clId="{65A056B8-9915-4F85-9939-69DE040E240B}" dt="2021-07-15T14:18:17.839" v="868" actId="13244"/>
        <pc:sldMkLst>
          <pc:docMk/>
          <pc:sldMk cId="2807774613" sldId="259"/>
        </pc:sldMkLst>
        <pc:spChg chg="mod">
          <ac:chgData name="John William Carey" userId="e5012153-ee21-45b4-8820-9ec2a8635472" providerId="ADAL" clId="{65A056B8-9915-4F85-9939-69DE040E240B}" dt="2021-07-15T14:18:16.278" v="867" actId="13244"/>
          <ac:spMkLst>
            <pc:docMk/>
            <pc:sldMk cId="2807774613" sldId="259"/>
            <ac:spMk id="6" creationId="{6025F4DC-3467-41B1-8036-C1B1B1DC2B3F}"/>
          </ac:spMkLst>
        </pc:spChg>
        <pc:spChg chg="mod">
          <ac:chgData name="John William Carey" userId="e5012153-ee21-45b4-8820-9ec2a8635472" providerId="ADAL" clId="{65A056B8-9915-4F85-9939-69DE040E240B}" dt="2021-07-13T14:20:35.438" v="72"/>
          <ac:spMkLst>
            <pc:docMk/>
            <pc:sldMk cId="2807774613" sldId="259"/>
            <ac:spMk id="7" creationId="{E876EE5F-3F60-447F-B01E-56E7C9FCA47D}"/>
          </ac:spMkLst>
        </pc:spChg>
        <pc:graphicFrameChg chg="mod">
          <ac:chgData name="John William Carey" userId="e5012153-ee21-45b4-8820-9ec2a8635472" providerId="ADAL" clId="{65A056B8-9915-4F85-9939-69DE040E240B}" dt="2021-07-15T14:18:17.839" v="868" actId="13244"/>
          <ac:graphicFrameMkLst>
            <pc:docMk/>
            <pc:sldMk cId="2807774613" sldId="259"/>
            <ac:graphicFrameMk id="5" creationId="{D66A5376-2559-4610-A2CA-2EE0644551C5}"/>
          </ac:graphicFrameMkLst>
        </pc:graphicFrameChg>
      </pc:sldChg>
      <pc:sldChg chg="modSp mod">
        <pc:chgData name="John William Carey" userId="e5012153-ee21-45b4-8820-9ec2a8635472" providerId="ADAL" clId="{65A056B8-9915-4F85-9939-69DE040E240B}" dt="2021-07-15T14:18:41.644" v="874" actId="13244"/>
        <pc:sldMkLst>
          <pc:docMk/>
          <pc:sldMk cId="3671150009" sldId="260"/>
        </pc:sldMkLst>
        <pc:spChg chg="mod">
          <ac:chgData name="John William Carey" userId="e5012153-ee21-45b4-8820-9ec2a8635472" providerId="ADAL" clId="{65A056B8-9915-4F85-9939-69DE040E240B}" dt="2021-07-15T14:18:41.644" v="874" actId="13244"/>
          <ac:spMkLst>
            <pc:docMk/>
            <pc:sldMk cId="3671150009" sldId="260"/>
            <ac:spMk id="6" creationId="{84B84F82-007E-40FA-89B6-848C235F2455}"/>
          </ac:spMkLst>
        </pc:spChg>
        <pc:spChg chg="mod">
          <ac:chgData name="John William Carey" userId="e5012153-ee21-45b4-8820-9ec2a8635472" providerId="ADAL" clId="{65A056B8-9915-4F85-9939-69DE040E240B}" dt="2021-07-15T14:18:40.613" v="873" actId="13244"/>
          <ac:spMkLst>
            <pc:docMk/>
            <pc:sldMk cId="3671150009" sldId="260"/>
            <ac:spMk id="7" creationId="{2A91A96B-1B8E-4423-9716-590C5B86767F}"/>
          </ac:spMkLst>
        </pc:spChg>
        <pc:graphicFrameChg chg="mod">
          <ac:chgData name="John William Carey" userId="e5012153-ee21-45b4-8820-9ec2a8635472" providerId="ADAL" clId="{65A056B8-9915-4F85-9939-69DE040E240B}" dt="2021-07-13T16:19:14.971" v="191" actId="962"/>
          <ac:graphicFrameMkLst>
            <pc:docMk/>
            <pc:sldMk cId="3671150009" sldId="260"/>
            <ac:graphicFrameMk id="5" creationId="{D66A5376-2559-4610-A2CA-2EE0644551C5}"/>
          </ac:graphicFrameMkLst>
        </pc:graphicFrameChg>
      </pc:sldChg>
      <pc:sldChg chg="modSp mod">
        <pc:chgData name="John William Carey" userId="e5012153-ee21-45b4-8820-9ec2a8635472" providerId="ADAL" clId="{65A056B8-9915-4F85-9939-69DE040E240B}" dt="2021-07-15T14:19:10.734" v="879" actId="13244"/>
        <pc:sldMkLst>
          <pc:docMk/>
          <pc:sldMk cId="2760751717" sldId="261"/>
        </pc:sldMkLst>
        <pc:spChg chg="mod">
          <ac:chgData name="John William Carey" userId="e5012153-ee21-45b4-8820-9ec2a8635472" providerId="ADAL" clId="{65A056B8-9915-4F85-9939-69DE040E240B}" dt="2021-07-15T14:19:07.697" v="878" actId="13244"/>
          <ac:spMkLst>
            <pc:docMk/>
            <pc:sldMk cId="2760751717" sldId="261"/>
            <ac:spMk id="6" creationId="{8207FCD2-DD16-4762-BFA4-83831793E51C}"/>
          </ac:spMkLst>
        </pc:spChg>
        <pc:spChg chg="mod">
          <ac:chgData name="John William Carey" userId="e5012153-ee21-45b4-8820-9ec2a8635472" providerId="ADAL" clId="{65A056B8-9915-4F85-9939-69DE040E240B}" dt="2021-07-13T14:20:57.783" v="77"/>
          <ac:spMkLst>
            <pc:docMk/>
            <pc:sldMk cId="2760751717" sldId="261"/>
            <ac:spMk id="7" creationId="{09978DE5-5174-4FCF-8EFC-73F7772405F4}"/>
          </ac:spMkLst>
        </pc:spChg>
        <pc:graphicFrameChg chg="mod">
          <ac:chgData name="John William Carey" userId="e5012153-ee21-45b4-8820-9ec2a8635472" providerId="ADAL" clId="{65A056B8-9915-4F85-9939-69DE040E240B}" dt="2021-07-15T14:19:10.734" v="879" actId="13244"/>
          <ac:graphicFrameMkLst>
            <pc:docMk/>
            <pc:sldMk cId="2760751717" sldId="261"/>
            <ac:graphicFrameMk id="5" creationId="{D66A5376-2559-4610-A2CA-2EE0644551C5}"/>
          </ac:graphicFrameMkLst>
        </pc:graphicFrameChg>
      </pc:sldChg>
      <pc:sldChg chg="modSp mod">
        <pc:chgData name="John William Carey" userId="e5012153-ee21-45b4-8820-9ec2a8635472" providerId="ADAL" clId="{65A056B8-9915-4F85-9939-69DE040E240B}" dt="2021-07-15T14:19:38.831" v="885" actId="962"/>
        <pc:sldMkLst>
          <pc:docMk/>
          <pc:sldMk cId="601288996" sldId="262"/>
        </pc:sldMkLst>
        <pc:spChg chg="mod">
          <ac:chgData name="John William Carey" userId="e5012153-ee21-45b4-8820-9ec2a8635472" providerId="ADAL" clId="{65A056B8-9915-4F85-9939-69DE040E240B}" dt="2021-07-15T14:19:21.829" v="880" actId="13244"/>
          <ac:spMkLst>
            <pc:docMk/>
            <pc:sldMk cId="601288996" sldId="262"/>
            <ac:spMk id="2" creationId="{5DA4DA3B-7732-40D8-AAD8-AA7C49764E73}"/>
          </ac:spMkLst>
        </pc:spChg>
        <pc:spChg chg="mod">
          <ac:chgData name="John William Carey" userId="e5012153-ee21-45b4-8820-9ec2a8635472" providerId="ADAL" clId="{65A056B8-9915-4F85-9939-69DE040E240B}" dt="2021-07-15T14:19:28.759" v="882" actId="13244"/>
          <ac:spMkLst>
            <pc:docMk/>
            <pc:sldMk cId="601288996" sldId="262"/>
            <ac:spMk id="3" creationId="{1648E749-7071-475D-83CE-725A12A77EF8}"/>
          </ac:spMkLst>
        </pc:spChg>
        <pc:spChg chg="mod">
          <ac:chgData name="John William Carey" userId="e5012153-ee21-45b4-8820-9ec2a8635472" providerId="ADAL" clId="{65A056B8-9915-4F85-9939-69DE040E240B}" dt="2021-07-15T14:19:30.090" v="883" actId="13244"/>
          <ac:spMkLst>
            <pc:docMk/>
            <pc:sldMk cId="601288996" sldId="262"/>
            <ac:spMk id="12" creationId="{8775D1DE-B83D-462E-94A4-DE4F30E6D28A}"/>
          </ac:spMkLst>
        </pc:spChg>
        <pc:graphicFrameChg chg="mod">
          <ac:chgData name="John William Carey" userId="e5012153-ee21-45b4-8820-9ec2a8635472" providerId="ADAL" clId="{65A056B8-9915-4F85-9939-69DE040E240B}" dt="2021-07-15T14:19:38.831" v="885" actId="962"/>
          <ac:graphicFrameMkLst>
            <pc:docMk/>
            <pc:sldMk cId="601288996" sldId="262"/>
            <ac:graphicFrameMk id="11" creationId="{BD2502B2-92C3-4815-9A27-772600F0F5DE}"/>
          </ac:graphicFrameMkLst>
        </pc:graphicFrameChg>
        <pc:graphicFrameChg chg="mod">
          <ac:chgData name="John William Carey" userId="e5012153-ee21-45b4-8820-9ec2a8635472" providerId="ADAL" clId="{65A056B8-9915-4F85-9939-69DE040E240B}" dt="2021-07-15T14:19:26.231" v="881" actId="13244"/>
          <ac:graphicFrameMkLst>
            <pc:docMk/>
            <pc:sldMk cId="601288996" sldId="262"/>
            <ac:graphicFrameMk id="30" creationId="{EA51D0DB-9B83-4A6C-99A0-3F9AE841B4E4}"/>
          </ac:graphicFrameMkLst>
        </pc:graphicFrameChg>
      </pc:sldChg>
      <pc:sldChg chg="modSp mod">
        <pc:chgData name="John William Carey" userId="e5012153-ee21-45b4-8820-9ec2a8635472" providerId="ADAL" clId="{65A056B8-9915-4F85-9939-69DE040E240B}" dt="2021-07-15T14:18:33.567" v="872" actId="13244"/>
        <pc:sldMkLst>
          <pc:docMk/>
          <pc:sldMk cId="133445572" sldId="266"/>
        </pc:sldMkLst>
        <pc:spChg chg="mod">
          <ac:chgData name="John William Carey" userId="e5012153-ee21-45b4-8820-9ec2a8635472" providerId="ADAL" clId="{65A056B8-9915-4F85-9939-69DE040E240B}" dt="2021-07-15T14:18:32.075" v="871" actId="13244"/>
          <ac:spMkLst>
            <pc:docMk/>
            <pc:sldMk cId="133445572" sldId="266"/>
            <ac:spMk id="6" creationId="{8207FCD2-DD16-4762-BFA4-83831793E51C}"/>
          </ac:spMkLst>
        </pc:spChg>
        <pc:spChg chg="mod">
          <ac:chgData name="John William Carey" userId="e5012153-ee21-45b4-8820-9ec2a8635472" providerId="ADAL" clId="{65A056B8-9915-4F85-9939-69DE040E240B}" dt="2021-07-13T14:20:45.021" v="74"/>
          <ac:spMkLst>
            <pc:docMk/>
            <pc:sldMk cId="133445572" sldId="266"/>
            <ac:spMk id="7" creationId="{8E1094AF-1E0F-474C-A5AB-C537756E71A7}"/>
          </ac:spMkLst>
        </pc:spChg>
        <pc:graphicFrameChg chg="mod">
          <ac:chgData name="John William Carey" userId="e5012153-ee21-45b4-8820-9ec2a8635472" providerId="ADAL" clId="{65A056B8-9915-4F85-9939-69DE040E240B}" dt="2021-07-15T14:18:33.567" v="872" actId="13244"/>
          <ac:graphicFrameMkLst>
            <pc:docMk/>
            <pc:sldMk cId="133445572" sldId="266"/>
            <ac:graphicFrameMk id="5" creationId="{D66A5376-2559-4610-A2CA-2EE0644551C5}"/>
          </ac:graphicFrameMkLst>
        </pc:graphicFrameChg>
      </pc:sldChg>
      <pc:sldChg chg="modSp mod">
        <pc:chgData name="John William Carey" userId="e5012153-ee21-45b4-8820-9ec2a8635472" providerId="ADAL" clId="{65A056B8-9915-4F85-9939-69DE040E240B}" dt="2021-07-15T14:17:37.694" v="860" actId="13244"/>
        <pc:sldMkLst>
          <pc:docMk/>
          <pc:sldMk cId="2165871180" sldId="270"/>
        </pc:sldMkLst>
        <pc:spChg chg="mod">
          <ac:chgData name="John William Carey" userId="e5012153-ee21-45b4-8820-9ec2a8635472" providerId="ADAL" clId="{65A056B8-9915-4F85-9939-69DE040E240B}" dt="2021-07-15T14:17:37.694" v="860" actId="13244"/>
          <ac:spMkLst>
            <pc:docMk/>
            <pc:sldMk cId="2165871180" sldId="270"/>
            <ac:spMk id="2" creationId="{F579499A-3618-4B5F-8C65-70F3DFF69601}"/>
          </ac:spMkLst>
        </pc:spChg>
        <pc:spChg chg="mod">
          <ac:chgData name="John William Carey" userId="e5012153-ee21-45b4-8820-9ec2a8635472" providerId="ADAL" clId="{65A056B8-9915-4F85-9939-69DE040E240B}" dt="2021-07-15T10:41:35.819" v="837" actId="20577"/>
          <ac:spMkLst>
            <pc:docMk/>
            <pc:sldMk cId="2165871180" sldId="270"/>
            <ac:spMk id="3" creationId="{42DEB99B-CEA3-4EF4-816D-BDAA874B3502}"/>
          </ac:spMkLst>
        </pc:spChg>
      </pc:sldChg>
      <pc:sldChg chg="modSp mod delCm">
        <pc:chgData name="John William Carey" userId="e5012153-ee21-45b4-8820-9ec2a8635472" providerId="ADAL" clId="{65A056B8-9915-4F85-9939-69DE040E240B}" dt="2021-07-15T14:20:45.299" v="893" actId="1592"/>
        <pc:sldMkLst>
          <pc:docMk/>
          <pc:sldMk cId="1809593527" sldId="272"/>
        </pc:sldMkLst>
        <pc:spChg chg="mod">
          <ac:chgData name="John William Carey" userId="e5012153-ee21-45b4-8820-9ec2a8635472" providerId="ADAL" clId="{65A056B8-9915-4F85-9939-69DE040E240B}" dt="2021-07-15T14:18:51.723" v="876" actId="13244"/>
          <ac:spMkLst>
            <pc:docMk/>
            <pc:sldMk cId="1809593527" sldId="272"/>
            <ac:spMk id="6" creationId="{5584A72B-D3EA-4F4F-9773-728BEF2D1B2C}"/>
          </ac:spMkLst>
        </pc:spChg>
        <pc:spChg chg="mod">
          <ac:chgData name="John William Carey" userId="e5012153-ee21-45b4-8820-9ec2a8635472" providerId="ADAL" clId="{65A056B8-9915-4F85-9939-69DE040E240B}" dt="2021-07-15T14:18:50.227" v="875" actId="13244"/>
          <ac:spMkLst>
            <pc:docMk/>
            <pc:sldMk cId="1809593527" sldId="272"/>
            <ac:spMk id="7" creationId="{2A91A96B-1B8E-4423-9716-590C5B86767F}"/>
          </ac:spMkLst>
        </pc:spChg>
        <pc:spChg chg="mod">
          <ac:chgData name="John William Carey" userId="e5012153-ee21-45b4-8820-9ec2a8635472" providerId="ADAL" clId="{65A056B8-9915-4F85-9939-69DE040E240B}" dt="2021-07-13T14:20:53.137" v="76"/>
          <ac:spMkLst>
            <pc:docMk/>
            <pc:sldMk cId="1809593527" sldId="272"/>
            <ac:spMk id="8" creationId="{88431550-EDA7-4B66-8E99-7E3E1AC8760A}"/>
          </ac:spMkLst>
        </pc:spChg>
        <pc:graphicFrameChg chg="mod">
          <ac:chgData name="John William Carey" userId="e5012153-ee21-45b4-8820-9ec2a8635472" providerId="ADAL" clId="{65A056B8-9915-4F85-9939-69DE040E240B}" dt="2021-07-15T14:18:55.697" v="877" actId="13244"/>
          <ac:graphicFrameMkLst>
            <pc:docMk/>
            <pc:sldMk cId="1809593527" sldId="272"/>
            <ac:graphicFrameMk id="5" creationId="{D66A5376-2559-4610-A2CA-2EE0644551C5}"/>
          </ac:graphicFrameMkLst>
        </pc:graphicFrameChg>
      </pc:sldChg>
      <pc:sldChg chg="modSp mod">
        <pc:chgData name="John William Carey" userId="e5012153-ee21-45b4-8820-9ec2a8635472" providerId="ADAL" clId="{65A056B8-9915-4F85-9939-69DE040E240B}" dt="2021-07-15T14:17:19.652" v="859" actId="962"/>
        <pc:sldMkLst>
          <pc:docMk/>
          <pc:sldMk cId="0" sldId="274"/>
        </pc:sldMkLst>
        <pc:spChg chg="mod">
          <ac:chgData name="John William Carey" userId="e5012153-ee21-45b4-8820-9ec2a8635472" providerId="ADAL" clId="{65A056B8-9915-4F85-9939-69DE040E240B}" dt="2021-07-15T14:17:17.222" v="858" actId="13244"/>
          <ac:spMkLst>
            <pc:docMk/>
            <pc:sldMk cId="0" sldId="274"/>
            <ac:spMk id="2" creationId="{F1E18C35-DCD2-41BA-B52B-DA5FCC81DDA3}"/>
          </ac:spMkLst>
        </pc:spChg>
        <pc:picChg chg="mod">
          <ac:chgData name="John William Carey" userId="e5012153-ee21-45b4-8820-9ec2a8635472" providerId="ADAL" clId="{65A056B8-9915-4F85-9939-69DE040E240B}" dt="2021-07-15T14:17:19.652" v="859" actId="962"/>
          <ac:picMkLst>
            <pc:docMk/>
            <pc:sldMk cId="0" sldId="274"/>
            <ac:picMk id="3" creationId="{00000000-0000-0000-0000-000000000000}"/>
          </ac:picMkLst>
        </pc:picChg>
      </pc:sldChg>
      <pc:sldChg chg="delSp modSp mod">
        <pc:chgData name="John William Carey" userId="e5012153-ee21-45b4-8820-9ec2a8635472" providerId="ADAL" clId="{65A056B8-9915-4F85-9939-69DE040E240B}" dt="2021-07-21T10:53:04.687" v="900" actId="478"/>
        <pc:sldMkLst>
          <pc:docMk/>
          <pc:sldMk cId="1296698483" sldId="275"/>
        </pc:sldMkLst>
        <pc:spChg chg="mod">
          <ac:chgData name="John William Carey" userId="e5012153-ee21-45b4-8820-9ec2a8635472" providerId="ADAL" clId="{65A056B8-9915-4F85-9939-69DE040E240B}" dt="2021-07-15T14:19:58.674" v="891" actId="13244"/>
          <ac:spMkLst>
            <pc:docMk/>
            <pc:sldMk cId="1296698483" sldId="275"/>
            <ac:spMk id="3" creationId="{87F9FD6F-48ED-4DA9-AF0C-1B982AE8CF1D}"/>
          </ac:spMkLst>
        </pc:spChg>
        <pc:spChg chg="mod">
          <ac:chgData name="John William Carey" userId="e5012153-ee21-45b4-8820-9ec2a8635472" providerId="ADAL" clId="{65A056B8-9915-4F85-9939-69DE040E240B}" dt="2021-07-15T14:19:51.412" v="889" actId="13244"/>
          <ac:spMkLst>
            <pc:docMk/>
            <pc:sldMk cId="1296698483" sldId="275"/>
            <ac:spMk id="8" creationId="{DBA84F7A-1260-4762-85B6-47F9C0EF1CB5}"/>
          </ac:spMkLst>
        </pc:spChg>
        <pc:spChg chg="mod">
          <ac:chgData name="John William Carey" userId="e5012153-ee21-45b4-8820-9ec2a8635472" providerId="ADAL" clId="{65A056B8-9915-4F85-9939-69DE040E240B}" dt="2021-07-15T14:19:49.796" v="888" actId="13244"/>
          <ac:spMkLst>
            <pc:docMk/>
            <pc:sldMk cId="1296698483" sldId="275"/>
            <ac:spMk id="9" creationId="{C5E0D7BF-5B4A-4BA3-80A5-46A5051705CB}"/>
          </ac:spMkLst>
        </pc:spChg>
        <pc:spChg chg="mod">
          <ac:chgData name="John William Carey" userId="e5012153-ee21-45b4-8820-9ec2a8635472" providerId="ADAL" clId="{65A056B8-9915-4F85-9939-69DE040E240B}" dt="2021-07-15T14:19:47.349" v="887" actId="13244"/>
          <ac:spMkLst>
            <pc:docMk/>
            <pc:sldMk cId="1296698483" sldId="275"/>
            <ac:spMk id="10" creationId="{A7ADB502-7212-4466-B191-EB2D204904A8}"/>
          </ac:spMkLst>
        </pc:spChg>
        <pc:spChg chg="mod">
          <ac:chgData name="John William Carey" userId="e5012153-ee21-45b4-8820-9ec2a8635472" providerId="ADAL" clId="{65A056B8-9915-4F85-9939-69DE040E240B}" dt="2021-07-15T14:19:45.483" v="886" actId="13244"/>
          <ac:spMkLst>
            <pc:docMk/>
            <pc:sldMk cId="1296698483" sldId="275"/>
            <ac:spMk id="11" creationId="{271C1A09-BA79-4712-A9FA-57206EB003ED}"/>
          </ac:spMkLst>
        </pc:spChg>
        <pc:spChg chg="mod">
          <ac:chgData name="John William Carey" userId="e5012153-ee21-45b4-8820-9ec2a8635472" providerId="ADAL" clId="{65A056B8-9915-4F85-9939-69DE040E240B}" dt="2021-07-20T20:08:22.575" v="894" actId="14100"/>
          <ac:spMkLst>
            <pc:docMk/>
            <pc:sldMk cId="1296698483" sldId="275"/>
            <ac:spMk id="18" creationId="{0937030B-BC80-4BB9-A0BA-074AC0143142}"/>
          </ac:spMkLst>
        </pc:spChg>
        <pc:spChg chg="mod">
          <ac:chgData name="John William Carey" userId="e5012153-ee21-45b4-8820-9ec2a8635472" providerId="ADAL" clId="{65A056B8-9915-4F85-9939-69DE040E240B}" dt="2021-07-15T14:19:54.363" v="890" actId="13244"/>
          <ac:spMkLst>
            <pc:docMk/>
            <pc:sldMk cId="1296698483" sldId="275"/>
            <ac:spMk id="21" creationId="{2F213C99-8A1D-4010-BE5F-25FCE6DDCE4E}"/>
          </ac:spMkLst>
        </pc:spChg>
        <pc:spChg chg="del">
          <ac:chgData name="John William Carey" userId="e5012153-ee21-45b4-8820-9ec2a8635472" providerId="ADAL" clId="{65A056B8-9915-4F85-9939-69DE040E240B}" dt="2021-07-21T10:46:33.851" v="899" actId="478"/>
          <ac:spMkLst>
            <pc:docMk/>
            <pc:sldMk cId="1296698483" sldId="275"/>
            <ac:spMk id="23" creationId="{24BA2E1C-BD05-4D41-9979-ED48EC525A32}"/>
          </ac:spMkLst>
        </pc:spChg>
        <pc:spChg chg="mod">
          <ac:chgData name="John William Carey" userId="e5012153-ee21-45b4-8820-9ec2a8635472" providerId="ADAL" clId="{65A056B8-9915-4F85-9939-69DE040E240B}" dt="2021-07-21T10:46:29.823" v="898" actId="207"/>
          <ac:spMkLst>
            <pc:docMk/>
            <pc:sldMk cId="1296698483" sldId="275"/>
            <ac:spMk id="24" creationId="{7C35CA2B-E04B-4AA5-99BE-2985BA93448A}"/>
          </ac:spMkLst>
        </pc:spChg>
        <pc:spChg chg="mod">
          <ac:chgData name="John William Carey" userId="e5012153-ee21-45b4-8820-9ec2a8635472" providerId="ADAL" clId="{65A056B8-9915-4F85-9939-69DE040E240B}" dt="2021-07-21T10:46:26.932" v="897" actId="207"/>
          <ac:spMkLst>
            <pc:docMk/>
            <pc:sldMk cId="1296698483" sldId="275"/>
            <ac:spMk id="30" creationId="{3DE75EEF-5B19-4BE7-8CF7-0AEA58A810BD}"/>
          </ac:spMkLst>
        </pc:spChg>
        <pc:graphicFrameChg chg="mod">
          <ac:chgData name="John William Carey" userId="e5012153-ee21-45b4-8820-9ec2a8635472" providerId="ADAL" clId="{65A056B8-9915-4F85-9939-69DE040E240B}" dt="2021-07-15T14:20:03.022" v="892" actId="13244"/>
          <ac:graphicFrameMkLst>
            <pc:docMk/>
            <pc:sldMk cId="1296698483" sldId="275"/>
            <ac:graphicFrameMk id="19" creationId="{6BCBD3AA-7B3D-4C50-A957-B7382D5B4C30}"/>
          </ac:graphicFrameMkLst>
        </pc:graphicFrameChg>
        <pc:picChg chg="del">
          <ac:chgData name="John William Carey" userId="e5012153-ee21-45b4-8820-9ec2a8635472" providerId="ADAL" clId="{65A056B8-9915-4F85-9939-69DE040E240B}" dt="2021-07-21T10:53:04.687" v="900" actId="478"/>
          <ac:picMkLst>
            <pc:docMk/>
            <pc:sldMk cId="1296698483" sldId="275"/>
            <ac:picMk id="2" creationId="{A8FED425-392C-48AB-BFAA-4D3F86DB370E}"/>
          </ac:picMkLst>
        </pc:picChg>
      </pc:sldChg>
      <pc:sldChg chg="modSp mod delCm">
        <pc:chgData name="John William Carey" userId="e5012153-ee21-45b4-8820-9ec2a8635472" providerId="ADAL" clId="{65A056B8-9915-4F85-9939-69DE040E240B}" dt="2021-07-20T20:18:21.017" v="896" actId="255"/>
        <pc:sldMkLst>
          <pc:docMk/>
          <pc:sldMk cId="2383928718" sldId="276"/>
        </pc:sldMkLst>
        <pc:spChg chg="mod">
          <ac:chgData name="John William Carey" userId="e5012153-ee21-45b4-8820-9ec2a8635472" providerId="ADAL" clId="{65A056B8-9915-4F85-9939-69DE040E240B}" dt="2021-07-15T14:15:57.981" v="839" actId="33553"/>
          <ac:spMkLst>
            <pc:docMk/>
            <pc:sldMk cId="2383928718" sldId="276"/>
            <ac:spMk id="2" creationId="{1249274B-774C-4060-8EA8-074B93A2E525}"/>
          </ac:spMkLst>
        </pc:spChg>
        <pc:spChg chg="mod">
          <ac:chgData name="John William Carey" userId="e5012153-ee21-45b4-8820-9ec2a8635472" providerId="ADAL" clId="{65A056B8-9915-4F85-9939-69DE040E240B}" dt="2021-07-20T20:18:21.017" v="896" actId="255"/>
          <ac:spMkLst>
            <pc:docMk/>
            <pc:sldMk cId="2383928718" sldId="276"/>
            <ac:spMk id="4" creationId="{CABD406B-7A94-403D-9EAA-98B32A149EA7}"/>
          </ac:spMkLst>
        </pc:spChg>
      </pc:sldChg>
    </pc:docChg>
  </pc:docChgLst>
  <pc:docChgLst>
    <pc:chgData name="Amy Preston" userId="3e86450d-a5f7-46d3-940a-8964e84db0e7" providerId="ADAL" clId="{7BBA3C33-76AF-4B4C-885E-11F27315AF78}"/>
    <pc:docChg chg="custSel delSld modSld sldOrd">
      <pc:chgData name="Amy Preston" userId="3e86450d-a5f7-46d3-940a-8964e84db0e7" providerId="ADAL" clId="{7BBA3C33-76AF-4B4C-885E-11F27315AF78}" dt="2019-12-18T14:42:49.262" v="3981" actId="113"/>
      <pc:docMkLst>
        <pc:docMk/>
      </pc:docMkLst>
      <pc:sldChg chg="addSp delSp modSp">
        <pc:chgData name="Amy Preston" userId="3e86450d-a5f7-46d3-940a-8964e84db0e7" providerId="ADAL" clId="{7BBA3C33-76AF-4B4C-885E-11F27315AF78}" dt="2019-12-18T12:36:34.229" v="3376" actId="13244"/>
        <pc:sldMkLst>
          <pc:docMk/>
          <pc:sldMk cId="4026878545" sldId="256"/>
        </pc:sldMkLst>
        <pc:spChg chg="del mod">
          <ac:chgData name="Amy Preston" userId="3e86450d-a5f7-46d3-940a-8964e84db0e7" providerId="ADAL" clId="{7BBA3C33-76AF-4B4C-885E-11F27315AF78}" dt="2019-12-18T12:01:52.367" v="3297" actId="478"/>
          <ac:spMkLst>
            <pc:docMk/>
            <pc:sldMk cId="4026878545" sldId="256"/>
            <ac:spMk id="2" creationId="{250C0769-848B-4504-9C64-3521A41A92D9}"/>
          </ac:spMkLst>
        </pc:spChg>
        <pc:spChg chg="add del mod">
          <ac:chgData name="Amy Preston" userId="3e86450d-a5f7-46d3-940a-8964e84db0e7" providerId="ADAL" clId="{7BBA3C33-76AF-4B4C-885E-11F27315AF78}" dt="2019-12-18T12:36:30.758" v="3375" actId="478"/>
          <ac:spMkLst>
            <pc:docMk/>
            <pc:sldMk cId="4026878545" sldId="256"/>
            <ac:spMk id="3" creationId="{6C3DBB36-8622-4343-B63F-5205B05A4879}"/>
          </ac:spMkLst>
        </pc:spChg>
        <pc:spChg chg="add mod">
          <ac:chgData name="Amy Preston" userId="3e86450d-a5f7-46d3-940a-8964e84db0e7" providerId="ADAL" clId="{7BBA3C33-76AF-4B4C-885E-11F27315AF78}" dt="2019-12-18T12:36:34.229" v="3376" actId="13244"/>
          <ac:spMkLst>
            <pc:docMk/>
            <pc:sldMk cId="4026878545" sldId="256"/>
            <ac:spMk id="7" creationId="{8D20AB12-2DAC-4BE8-B058-4E374237E7C0}"/>
          </ac:spMkLst>
        </pc:spChg>
        <pc:spChg chg="del">
          <ac:chgData name="Amy Preston" userId="3e86450d-a5f7-46d3-940a-8964e84db0e7" providerId="ADAL" clId="{7BBA3C33-76AF-4B4C-885E-11F27315AF78}" dt="2019-12-18T12:36:27.669" v="3374" actId="478"/>
          <ac:spMkLst>
            <pc:docMk/>
            <pc:sldMk cId="4026878545" sldId="256"/>
            <ac:spMk id="9" creationId="{00000000-0000-0000-0000-000000000000}"/>
          </ac:spMkLst>
        </pc:spChg>
        <pc:graphicFrameChg chg="mod">
          <ac:chgData name="Amy Preston" userId="3e86450d-a5f7-46d3-940a-8964e84db0e7" providerId="ADAL" clId="{7BBA3C33-76AF-4B4C-885E-11F27315AF78}" dt="2019-12-16T17:14:36.851" v="1765" actId="962"/>
          <ac:graphicFrameMkLst>
            <pc:docMk/>
            <pc:sldMk cId="4026878545" sldId="256"/>
            <ac:graphicFrameMk id="5" creationId="{D66A5376-2559-4610-A2CA-2EE0644551C5}"/>
          </ac:graphicFrameMkLst>
        </pc:graphicFrameChg>
      </pc:sldChg>
      <pc:sldChg chg="addSp delSp modSp">
        <pc:chgData name="Amy Preston" userId="3e86450d-a5f7-46d3-940a-8964e84db0e7" providerId="ADAL" clId="{7BBA3C33-76AF-4B4C-885E-11F27315AF78}" dt="2019-12-18T12:53:42.091" v="3407" actId="1076"/>
        <pc:sldMkLst>
          <pc:docMk/>
          <pc:sldMk cId="3401418142" sldId="257"/>
        </pc:sldMkLst>
        <pc:spChg chg="del mod">
          <ac:chgData name="Amy Preston" userId="3e86450d-a5f7-46d3-940a-8964e84db0e7" providerId="ADAL" clId="{7BBA3C33-76AF-4B4C-885E-11F27315AF78}" dt="2019-12-18T12:01:44.647" v="3295" actId="478"/>
          <ac:spMkLst>
            <pc:docMk/>
            <pc:sldMk cId="3401418142" sldId="257"/>
            <ac:spMk id="2" creationId="{9BBDD92A-5394-4DBD-A099-1061E137D81B}"/>
          </ac:spMkLst>
        </pc:spChg>
        <pc:spChg chg="mod">
          <ac:chgData name="Amy Preston" userId="3e86450d-a5f7-46d3-940a-8964e84db0e7" providerId="ADAL" clId="{7BBA3C33-76AF-4B4C-885E-11F27315AF78}" dt="2019-12-18T12:35:11.151" v="3366" actId="13244"/>
          <ac:spMkLst>
            <pc:docMk/>
            <pc:sldMk cId="3401418142" sldId="257"/>
            <ac:spMk id="3" creationId="{61888619-E603-48E5-AF15-AD11B964C91D}"/>
          </ac:spMkLst>
        </pc:spChg>
        <pc:spChg chg="mod">
          <ac:chgData name="Amy Preston" userId="3e86450d-a5f7-46d3-940a-8964e84db0e7" providerId="ADAL" clId="{7BBA3C33-76AF-4B4C-885E-11F27315AF78}" dt="2019-12-18T12:35:49.021" v="3370" actId="13244"/>
          <ac:spMkLst>
            <pc:docMk/>
            <pc:sldMk cId="3401418142" sldId="257"/>
            <ac:spMk id="4" creationId="{118D47CA-213E-4803-88E0-5A50997A6474}"/>
          </ac:spMkLst>
        </pc:spChg>
        <pc:spChg chg="mod">
          <ac:chgData name="Amy Preston" userId="3e86450d-a5f7-46d3-940a-8964e84db0e7" providerId="ADAL" clId="{7BBA3C33-76AF-4B4C-885E-11F27315AF78}" dt="2019-12-16T17:10:48.611" v="1111" actId="962"/>
          <ac:spMkLst>
            <pc:docMk/>
            <pc:sldMk cId="3401418142" sldId="257"/>
            <ac:spMk id="9" creationId="{5DAF6E82-DB71-4472-BEB8-6D565C468898}"/>
          </ac:spMkLst>
        </pc:spChg>
        <pc:spChg chg="add mod">
          <ac:chgData name="Amy Preston" userId="3e86450d-a5f7-46d3-940a-8964e84db0e7" providerId="ADAL" clId="{7BBA3C33-76AF-4B4C-885E-11F27315AF78}" dt="2019-12-18T12:35:38.298" v="3368" actId="13244"/>
          <ac:spMkLst>
            <pc:docMk/>
            <pc:sldMk cId="3401418142" sldId="257"/>
            <ac:spMk id="11" creationId="{6604BC95-DACA-4B05-B312-FC31F8C243CF}"/>
          </ac:spMkLst>
        </pc:spChg>
        <pc:graphicFrameChg chg="mod">
          <ac:chgData name="Amy Preston" userId="3e86450d-a5f7-46d3-940a-8964e84db0e7" providerId="ADAL" clId="{7BBA3C33-76AF-4B4C-885E-11F27315AF78}" dt="2019-12-18T12:53:42.091" v="3407" actId="1076"/>
          <ac:graphicFrameMkLst>
            <pc:docMk/>
            <pc:sldMk cId="3401418142" sldId="257"/>
            <ac:graphicFrameMk id="26" creationId="{5D3811CA-FB3D-4D61-B30E-E941C7BF5FA3}"/>
          </ac:graphicFrameMkLst>
        </pc:graphicFrameChg>
        <pc:graphicFrameChg chg="mod">
          <ac:chgData name="Amy Preston" userId="3e86450d-a5f7-46d3-940a-8964e84db0e7" providerId="ADAL" clId="{7BBA3C33-76AF-4B4C-885E-11F27315AF78}" dt="2019-12-16T17:10:03.173" v="769" actId="962"/>
          <ac:graphicFrameMkLst>
            <pc:docMk/>
            <pc:sldMk cId="3401418142" sldId="257"/>
            <ac:graphicFrameMk id="27" creationId="{F2E079D4-19A8-4A01-AEF2-C740F13500FF}"/>
          </ac:graphicFrameMkLst>
        </pc:graphicFrameChg>
        <pc:graphicFrameChg chg="mod">
          <ac:chgData name="Amy Preston" userId="3e86450d-a5f7-46d3-940a-8964e84db0e7" providerId="ADAL" clId="{7BBA3C33-76AF-4B4C-885E-11F27315AF78}" dt="2019-12-18T12:35:43.310" v="3369" actId="13244"/>
          <ac:graphicFrameMkLst>
            <pc:docMk/>
            <pc:sldMk cId="3401418142" sldId="257"/>
            <ac:graphicFrameMk id="28" creationId="{FBCE08B3-8AB6-427F-91A9-35338FB85A28}"/>
          </ac:graphicFrameMkLst>
        </pc:graphicFrameChg>
      </pc:sldChg>
      <pc:sldChg chg="addSp delSp modSp">
        <pc:chgData name="Amy Preston" userId="3e86450d-a5f7-46d3-940a-8964e84db0e7" providerId="ADAL" clId="{7BBA3C33-76AF-4B4C-885E-11F27315AF78}" dt="2019-12-18T12:36:20.125" v="3373" actId="478"/>
        <pc:sldMkLst>
          <pc:docMk/>
          <pc:sldMk cId="2807774613" sldId="259"/>
        </pc:sldMkLst>
        <pc:spChg chg="del mod">
          <ac:chgData name="Amy Preston" userId="3e86450d-a5f7-46d3-940a-8964e84db0e7" providerId="ADAL" clId="{7BBA3C33-76AF-4B4C-885E-11F27315AF78}" dt="2019-12-18T12:01:48.657" v="3296" actId="478"/>
          <ac:spMkLst>
            <pc:docMk/>
            <pc:sldMk cId="2807774613" sldId="259"/>
            <ac:spMk id="2" creationId="{43B95C83-CB79-418A-A5D0-9A70FB1E0289}"/>
          </ac:spMkLst>
        </pc:spChg>
        <pc:spChg chg="add del mod">
          <ac:chgData name="Amy Preston" userId="3e86450d-a5f7-46d3-940a-8964e84db0e7" providerId="ADAL" clId="{7BBA3C33-76AF-4B4C-885E-11F27315AF78}" dt="2019-12-18T12:36:20.125" v="3373" actId="478"/>
          <ac:spMkLst>
            <pc:docMk/>
            <pc:sldMk cId="2807774613" sldId="259"/>
            <ac:spMk id="3" creationId="{6E594DCA-24C6-4184-8D9E-5FBA330F2B45}"/>
          </ac:spMkLst>
        </pc:spChg>
        <pc:spChg chg="add mod">
          <ac:chgData name="Amy Preston" userId="3e86450d-a5f7-46d3-940a-8964e84db0e7" providerId="ADAL" clId="{7BBA3C33-76AF-4B4C-885E-11F27315AF78}" dt="2019-12-18T12:36:05.614" v="3371" actId="13244"/>
          <ac:spMkLst>
            <pc:docMk/>
            <pc:sldMk cId="2807774613" sldId="259"/>
            <ac:spMk id="7" creationId="{E876EE5F-3F60-447F-B01E-56E7C9FCA47D}"/>
          </ac:spMkLst>
        </pc:spChg>
        <pc:spChg chg="del">
          <ac:chgData name="Amy Preston" userId="3e86450d-a5f7-46d3-940a-8964e84db0e7" providerId="ADAL" clId="{7BBA3C33-76AF-4B4C-885E-11F27315AF78}" dt="2019-12-18T12:36:16.424" v="3372" actId="478"/>
          <ac:spMkLst>
            <pc:docMk/>
            <pc:sldMk cId="2807774613" sldId="259"/>
            <ac:spMk id="9" creationId="{00000000-0000-0000-0000-000000000000}"/>
          </ac:spMkLst>
        </pc:spChg>
        <pc:graphicFrameChg chg="mod">
          <ac:chgData name="Amy Preston" userId="3e86450d-a5f7-46d3-940a-8964e84db0e7" providerId="ADAL" clId="{7BBA3C33-76AF-4B4C-885E-11F27315AF78}" dt="2019-12-16T17:13:24.321" v="1631" actId="962"/>
          <ac:graphicFrameMkLst>
            <pc:docMk/>
            <pc:sldMk cId="2807774613" sldId="259"/>
            <ac:graphicFrameMk id="5" creationId="{D66A5376-2559-4610-A2CA-2EE0644551C5}"/>
          </ac:graphicFrameMkLst>
        </pc:graphicFrameChg>
      </pc:sldChg>
      <pc:sldChg chg="addSp delSp modSp">
        <pc:chgData name="Amy Preston" userId="3e86450d-a5f7-46d3-940a-8964e84db0e7" providerId="ADAL" clId="{7BBA3C33-76AF-4B4C-885E-11F27315AF78}" dt="2019-12-18T12:37:10.828" v="3385" actId="13244"/>
        <pc:sldMkLst>
          <pc:docMk/>
          <pc:sldMk cId="3671150009" sldId="260"/>
        </pc:sldMkLst>
        <pc:spChg chg="del mod">
          <ac:chgData name="Amy Preston" userId="3e86450d-a5f7-46d3-940a-8964e84db0e7" providerId="ADAL" clId="{7BBA3C33-76AF-4B4C-885E-11F27315AF78}" dt="2019-12-18T12:01:58.934" v="3299" actId="478"/>
          <ac:spMkLst>
            <pc:docMk/>
            <pc:sldMk cId="3671150009" sldId="260"/>
            <ac:spMk id="2" creationId="{316C22FE-9C79-4B2C-8EB0-C8D486424002}"/>
          </ac:spMkLst>
        </pc:spChg>
        <pc:spChg chg="add del mod">
          <ac:chgData name="Amy Preston" userId="3e86450d-a5f7-46d3-940a-8964e84db0e7" providerId="ADAL" clId="{7BBA3C33-76AF-4B4C-885E-11F27315AF78}" dt="2019-12-18T12:37:03.889" v="3382" actId="478"/>
          <ac:spMkLst>
            <pc:docMk/>
            <pc:sldMk cId="3671150009" sldId="260"/>
            <ac:spMk id="3" creationId="{DA015E33-564F-403B-A94B-D1654B83D794}"/>
          </ac:spMkLst>
        </pc:spChg>
        <pc:spChg chg="add mod">
          <ac:chgData name="Amy Preston" userId="3e86450d-a5f7-46d3-940a-8964e84db0e7" providerId="ADAL" clId="{7BBA3C33-76AF-4B4C-885E-11F27315AF78}" dt="2019-12-18T12:37:08.241" v="3384" actId="13244"/>
          <ac:spMkLst>
            <pc:docMk/>
            <pc:sldMk cId="3671150009" sldId="260"/>
            <ac:spMk id="6" creationId="{84B84F82-007E-40FA-89B6-848C235F2455}"/>
          </ac:spMkLst>
        </pc:spChg>
        <pc:spChg chg="mod">
          <ac:chgData name="Amy Preston" userId="3e86450d-a5f7-46d3-940a-8964e84db0e7" providerId="ADAL" clId="{7BBA3C33-76AF-4B4C-885E-11F27315AF78}" dt="2019-12-18T12:37:10.828" v="3385" actId="13244"/>
          <ac:spMkLst>
            <pc:docMk/>
            <pc:sldMk cId="3671150009" sldId="260"/>
            <ac:spMk id="7" creationId="{2A91A96B-1B8E-4423-9716-590C5B86767F}"/>
          </ac:spMkLst>
        </pc:spChg>
        <pc:spChg chg="del">
          <ac:chgData name="Amy Preston" userId="3e86450d-a5f7-46d3-940a-8964e84db0e7" providerId="ADAL" clId="{7BBA3C33-76AF-4B4C-885E-11F27315AF78}" dt="2019-12-18T12:37:00.799" v="3381" actId="478"/>
          <ac:spMkLst>
            <pc:docMk/>
            <pc:sldMk cId="3671150009" sldId="260"/>
            <ac:spMk id="9" creationId="{00000000-0000-0000-0000-000000000000}"/>
          </ac:spMkLst>
        </pc:spChg>
        <pc:graphicFrameChg chg="mod">
          <ac:chgData name="Amy Preston" userId="3e86450d-a5f7-46d3-940a-8964e84db0e7" providerId="ADAL" clId="{7BBA3C33-76AF-4B4C-885E-11F27315AF78}" dt="2019-12-18T12:37:06.069" v="3383" actId="13244"/>
          <ac:graphicFrameMkLst>
            <pc:docMk/>
            <pc:sldMk cId="3671150009" sldId="260"/>
            <ac:graphicFrameMk id="5" creationId="{D66A5376-2559-4610-A2CA-2EE0644551C5}"/>
          </ac:graphicFrameMkLst>
        </pc:graphicFrameChg>
      </pc:sldChg>
      <pc:sldChg chg="addSp delSp modSp">
        <pc:chgData name="Amy Preston" userId="3e86450d-a5f7-46d3-940a-8964e84db0e7" providerId="ADAL" clId="{7BBA3C33-76AF-4B4C-885E-11F27315AF78}" dt="2019-12-18T12:38:08.377" v="3396" actId="13244"/>
        <pc:sldMkLst>
          <pc:docMk/>
          <pc:sldMk cId="2760751717" sldId="261"/>
        </pc:sldMkLst>
        <pc:spChg chg="del mod">
          <ac:chgData name="Amy Preston" userId="3e86450d-a5f7-46d3-940a-8964e84db0e7" providerId="ADAL" clId="{7BBA3C33-76AF-4B4C-885E-11F27315AF78}" dt="2019-12-18T12:02:06.061" v="3301" actId="478"/>
          <ac:spMkLst>
            <pc:docMk/>
            <pc:sldMk cId="2760751717" sldId="261"/>
            <ac:spMk id="2" creationId="{ADE02A19-FFFE-4374-B281-3A17144800CA}"/>
          </ac:spMkLst>
        </pc:spChg>
        <pc:spChg chg="add del mod">
          <ac:chgData name="Amy Preston" userId="3e86450d-a5f7-46d3-940a-8964e84db0e7" providerId="ADAL" clId="{7BBA3C33-76AF-4B4C-885E-11F27315AF78}" dt="2019-12-18T12:38:00.320" v="3393" actId="478"/>
          <ac:spMkLst>
            <pc:docMk/>
            <pc:sldMk cId="2760751717" sldId="261"/>
            <ac:spMk id="3" creationId="{3D14FE66-7A5B-46B2-809A-EEAD695EA5FF}"/>
          </ac:spMkLst>
        </pc:spChg>
        <pc:spChg chg="mod">
          <ac:chgData name="Amy Preston" userId="3e86450d-a5f7-46d3-940a-8964e84db0e7" providerId="ADAL" clId="{7BBA3C33-76AF-4B4C-885E-11F27315AF78}" dt="2019-12-18T12:38:08.377" v="3396" actId="13244"/>
          <ac:spMkLst>
            <pc:docMk/>
            <pc:sldMk cId="2760751717" sldId="261"/>
            <ac:spMk id="6" creationId="{8207FCD2-DD16-4762-BFA4-83831793E51C}"/>
          </ac:spMkLst>
        </pc:spChg>
        <pc:spChg chg="add mod">
          <ac:chgData name="Amy Preston" userId="3e86450d-a5f7-46d3-940a-8964e84db0e7" providerId="ADAL" clId="{7BBA3C33-76AF-4B4C-885E-11F27315AF78}" dt="2019-12-18T12:38:06.608" v="3395" actId="13244"/>
          <ac:spMkLst>
            <pc:docMk/>
            <pc:sldMk cId="2760751717" sldId="261"/>
            <ac:spMk id="7" creationId="{09978DE5-5174-4FCF-8EFC-73F7772405F4}"/>
          </ac:spMkLst>
        </pc:spChg>
        <pc:spChg chg="del">
          <ac:chgData name="Amy Preston" userId="3e86450d-a5f7-46d3-940a-8964e84db0e7" providerId="ADAL" clId="{7BBA3C33-76AF-4B4C-885E-11F27315AF78}" dt="2019-12-18T12:37:51.309" v="3392" actId="478"/>
          <ac:spMkLst>
            <pc:docMk/>
            <pc:sldMk cId="2760751717" sldId="261"/>
            <ac:spMk id="9" creationId="{00000000-0000-0000-0000-000000000000}"/>
          </ac:spMkLst>
        </pc:spChg>
        <pc:graphicFrameChg chg="mod">
          <ac:chgData name="Amy Preston" userId="3e86450d-a5f7-46d3-940a-8964e84db0e7" providerId="ADAL" clId="{7BBA3C33-76AF-4B4C-885E-11F27315AF78}" dt="2019-12-18T12:38:03.107" v="3394" actId="13244"/>
          <ac:graphicFrameMkLst>
            <pc:docMk/>
            <pc:sldMk cId="2760751717" sldId="261"/>
            <ac:graphicFrameMk id="5" creationId="{D66A5376-2559-4610-A2CA-2EE0644551C5}"/>
          </ac:graphicFrameMkLst>
        </pc:graphicFrameChg>
      </pc:sldChg>
      <pc:sldChg chg="addSp delSp modSp ord">
        <pc:chgData name="Amy Preston" userId="3e86450d-a5f7-46d3-940a-8964e84db0e7" providerId="ADAL" clId="{7BBA3C33-76AF-4B4C-885E-11F27315AF78}" dt="2019-12-18T14:41:23.962" v="3977" actId="962"/>
        <pc:sldMkLst>
          <pc:docMk/>
          <pc:sldMk cId="601288996" sldId="262"/>
        </pc:sldMkLst>
        <pc:spChg chg="mod">
          <ac:chgData name="Amy Preston" userId="3e86450d-a5f7-46d3-940a-8964e84db0e7" providerId="ADAL" clId="{7BBA3C33-76AF-4B4C-885E-11F27315AF78}" dt="2019-12-18T12:38:37.971" v="3399" actId="13244"/>
          <ac:spMkLst>
            <pc:docMk/>
            <pc:sldMk cId="601288996" sldId="262"/>
            <ac:spMk id="2" creationId="{5DA4DA3B-7732-40D8-AAD8-AA7C49764E73}"/>
          </ac:spMkLst>
        </pc:spChg>
        <pc:spChg chg="del mod">
          <ac:chgData name="Amy Preston" userId="3e86450d-a5f7-46d3-940a-8964e84db0e7" providerId="ADAL" clId="{7BBA3C33-76AF-4B4C-885E-11F27315AF78}" dt="2019-12-18T12:02:10.427" v="3302" actId="478"/>
          <ac:spMkLst>
            <pc:docMk/>
            <pc:sldMk cId="601288996" sldId="262"/>
            <ac:spMk id="4" creationId="{9F1B9D96-E572-4895-901C-85D7D3EA4695}"/>
          </ac:spMkLst>
        </pc:spChg>
        <pc:spChg chg="mod">
          <ac:chgData name="Amy Preston" userId="3e86450d-a5f7-46d3-940a-8964e84db0e7" providerId="ADAL" clId="{7BBA3C33-76AF-4B4C-885E-11F27315AF78}" dt="2019-12-18T14:41:23.962" v="3977" actId="962"/>
          <ac:spMkLst>
            <pc:docMk/>
            <pc:sldMk cId="601288996" sldId="262"/>
            <ac:spMk id="12" creationId="{8775D1DE-B83D-462E-94A4-DE4F30E6D28A}"/>
          </ac:spMkLst>
        </pc:spChg>
        <pc:spChg chg="add mod">
          <ac:chgData name="Amy Preston" userId="3e86450d-a5f7-46d3-940a-8964e84db0e7" providerId="ADAL" clId="{7BBA3C33-76AF-4B4C-885E-11F27315AF78}" dt="2019-12-18T12:38:14.799" v="3397" actId="13244"/>
          <ac:spMkLst>
            <pc:docMk/>
            <pc:sldMk cId="601288996" sldId="262"/>
            <ac:spMk id="13" creationId="{B9475295-750B-4C56-A031-EFD106177A72}"/>
          </ac:spMkLst>
        </pc:spChg>
        <pc:graphicFrameChg chg="mod">
          <ac:chgData name="Amy Preston" userId="3e86450d-a5f7-46d3-940a-8964e84db0e7" providerId="ADAL" clId="{7BBA3C33-76AF-4B4C-885E-11F27315AF78}" dt="2019-12-18T12:38:26.212" v="3398" actId="13244"/>
          <ac:graphicFrameMkLst>
            <pc:docMk/>
            <pc:sldMk cId="601288996" sldId="262"/>
            <ac:graphicFrameMk id="9" creationId="{B4409F40-92AD-4849-A015-111CFB95D6B4}"/>
          </ac:graphicFrameMkLst>
        </pc:graphicFrameChg>
      </pc:sldChg>
      <pc:sldChg chg="addSp delSp modSp ord">
        <pc:chgData name="Amy Preston" userId="3e86450d-a5f7-46d3-940a-8964e84db0e7" providerId="ADAL" clId="{7BBA3C33-76AF-4B4C-885E-11F27315AF78}" dt="2019-12-18T14:42:49.262" v="3981" actId="113"/>
        <pc:sldMkLst>
          <pc:docMk/>
          <pc:sldMk cId="3513673797" sldId="263"/>
        </pc:sldMkLst>
        <pc:spChg chg="del mod">
          <ac:chgData name="Amy Preston" userId="3e86450d-a5f7-46d3-940a-8964e84db0e7" providerId="ADAL" clId="{7BBA3C33-76AF-4B4C-885E-11F27315AF78}" dt="2019-12-18T12:02:14.496" v="3303" actId="478"/>
          <ac:spMkLst>
            <pc:docMk/>
            <pc:sldMk cId="3513673797" sldId="263"/>
            <ac:spMk id="2" creationId="{1FF2C5F2-6AB4-4DB9-A166-C247AD06E621}"/>
          </ac:spMkLst>
        </pc:spChg>
        <pc:spChg chg="mod">
          <ac:chgData name="Amy Preston" userId="3e86450d-a5f7-46d3-940a-8964e84db0e7" providerId="ADAL" clId="{7BBA3C33-76AF-4B4C-885E-11F27315AF78}" dt="2019-12-18T12:39:31.088" v="3406" actId="13244"/>
          <ac:spMkLst>
            <pc:docMk/>
            <pc:sldMk cId="3513673797" sldId="263"/>
            <ac:spMk id="3" creationId="{87F9FD6F-48ED-4DA9-AF0C-1B982AE8CF1D}"/>
          </ac:spMkLst>
        </pc:spChg>
        <pc:spChg chg="mod">
          <ac:chgData name="Amy Preston" userId="3e86450d-a5f7-46d3-940a-8964e84db0e7" providerId="ADAL" clId="{7BBA3C33-76AF-4B4C-885E-11F27315AF78}" dt="2019-12-18T12:39:16.921" v="3404" actId="13244"/>
          <ac:spMkLst>
            <pc:docMk/>
            <pc:sldMk cId="3513673797" sldId="263"/>
            <ac:spMk id="7" creationId="{80E70044-0164-4738-BD81-A0AB768E44ED}"/>
          </ac:spMkLst>
        </pc:spChg>
        <pc:spChg chg="mod">
          <ac:chgData name="Amy Preston" userId="3e86450d-a5f7-46d3-940a-8964e84db0e7" providerId="ADAL" clId="{7BBA3C33-76AF-4B4C-885E-11F27315AF78}" dt="2019-12-18T12:39:15.164" v="3403" actId="13244"/>
          <ac:spMkLst>
            <pc:docMk/>
            <pc:sldMk cId="3513673797" sldId="263"/>
            <ac:spMk id="8" creationId="{93A3CD48-FE0B-42AA-B752-6141F42FE6A1}"/>
          </ac:spMkLst>
        </pc:spChg>
        <pc:spChg chg="mod">
          <ac:chgData name="Amy Preston" userId="3e86450d-a5f7-46d3-940a-8964e84db0e7" providerId="ADAL" clId="{7BBA3C33-76AF-4B4C-885E-11F27315AF78}" dt="2019-12-18T12:39:13.040" v="3402" actId="13244"/>
          <ac:spMkLst>
            <pc:docMk/>
            <pc:sldMk cId="3513673797" sldId="263"/>
            <ac:spMk id="9" creationId="{0A624259-253F-49DE-94F4-250100F3EA5A}"/>
          </ac:spMkLst>
        </pc:spChg>
        <pc:spChg chg="mod">
          <ac:chgData name="Amy Preston" userId="3e86450d-a5f7-46d3-940a-8964e84db0e7" providerId="ADAL" clId="{7BBA3C33-76AF-4B4C-885E-11F27315AF78}" dt="2019-12-18T12:39:10.839" v="3401" actId="13244"/>
          <ac:spMkLst>
            <pc:docMk/>
            <pc:sldMk cId="3513673797" sldId="263"/>
            <ac:spMk id="10" creationId="{0FA9D972-835D-4B6F-AE6F-92CA8DA01D54}"/>
          </ac:spMkLst>
        </pc:spChg>
        <pc:spChg chg="mod">
          <ac:chgData name="Amy Preston" userId="3e86450d-a5f7-46d3-940a-8964e84db0e7" providerId="ADAL" clId="{7BBA3C33-76AF-4B4C-885E-11F27315AF78}" dt="2019-12-16T17:25:26.119" v="3292" actId="962"/>
          <ac:spMkLst>
            <pc:docMk/>
            <pc:sldMk cId="3513673797" sldId="263"/>
            <ac:spMk id="11" creationId="{15ECF5ED-650D-4AD7-BCC7-5ECB5D0A4E72}"/>
          </ac:spMkLst>
        </pc:spChg>
        <pc:spChg chg="mod">
          <ac:chgData name="Amy Preston" userId="3e86450d-a5f7-46d3-940a-8964e84db0e7" providerId="ADAL" clId="{7BBA3C33-76AF-4B4C-885E-11F27315AF78}" dt="2019-12-16T17:25:11.370" v="3266" actId="962"/>
          <ac:spMkLst>
            <pc:docMk/>
            <pc:sldMk cId="3513673797" sldId="263"/>
            <ac:spMk id="12" creationId="{38FD7DD2-BAAF-45FD-A8AD-04712F33E61F}"/>
          </ac:spMkLst>
        </pc:spChg>
        <pc:spChg chg="mod">
          <ac:chgData name="Amy Preston" userId="3e86450d-a5f7-46d3-940a-8964e84db0e7" providerId="ADAL" clId="{7BBA3C33-76AF-4B4C-885E-11F27315AF78}" dt="2019-12-16T17:24:57.528" v="3238" actId="962"/>
          <ac:spMkLst>
            <pc:docMk/>
            <pc:sldMk cId="3513673797" sldId="263"/>
            <ac:spMk id="13" creationId="{72AE0371-C621-4087-BB5D-203171355C64}"/>
          </ac:spMkLst>
        </pc:spChg>
        <pc:spChg chg="mod">
          <ac:chgData name="Amy Preston" userId="3e86450d-a5f7-46d3-940a-8964e84db0e7" providerId="ADAL" clId="{7BBA3C33-76AF-4B4C-885E-11F27315AF78}" dt="2019-12-16T17:24:36.411" v="3200" actId="962"/>
          <ac:spMkLst>
            <pc:docMk/>
            <pc:sldMk cId="3513673797" sldId="263"/>
            <ac:spMk id="14" creationId="{01EDF7C6-C7D6-471F-A380-89261A0003CF}"/>
          </ac:spMkLst>
        </pc:spChg>
        <pc:spChg chg="mod">
          <ac:chgData name="Amy Preston" userId="3e86450d-a5f7-46d3-940a-8964e84db0e7" providerId="ADAL" clId="{7BBA3C33-76AF-4B4C-885E-11F27315AF78}" dt="2019-12-16T17:23:57.524" v="3110" actId="962"/>
          <ac:spMkLst>
            <pc:docMk/>
            <pc:sldMk cId="3513673797" sldId="263"/>
            <ac:spMk id="15" creationId="{712EC2DF-2D45-4602-BFC0-AC1C7569B071}"/>
          </ac:spMkLst>
        </pc:spChg>
        <pc:spChg chg="mod">
          <ac:chgData name="Amy Preston" userId="3e86450d-a5f7-46d3-940a-8964e84db0e7" providerId="ADAL" clId="{7BBA3C33-76AF-4B4C-885E-11F27315AF78}" dt="2019-12-16T17:24:17.973" v="3164" actId="962"/>
          <ac:spMkLst>
            <pc:docMk/>
            <pc:sldMk cId="3513673797" sldId="263"/>
            <ac:spMk id="16" creationId="{78C509F8-6A9F-4353-8F88-5675168AF4EB}"/>
          </ac:spMkLst>
        </pc:spChg>
        <pc:spChg chg="add mod">
          <ac:chgData name="Amy Preston" userId="3e86450d-a5f7-46d3-940a-8964e84db0e7" providerId="ADAL" clId="{7BBA3C33-76AF-4B4C-885E-11F27315AF78}" dt="2019-12-18T12:38:51.881" v="3400" actId="13244"/>
          <ac:spMkLst>
            <pc:docMk/>
            <pc:sldMk cId="3513673797" sldId="263"/>
            <ac:spMk id="17" creationId="{2F9E21FC-D744-4D8F-8133-EB60366D89FE}"/>
          </ac:spMkLst>
        </pc:spChg>
        <pc:graphicFrameChg chg="mod modGraphic">
          <ac:chgData name="Amy Preston" userId="3e86450d-a5f7-46d3-940a-8964e84db0e7" providerId="ADAL" clId="{7BBA3C33-76AF-4B4C-885E-11F27315AF78}" dt="2019-12-18T14:42:49.262" v="3981" actId="113"/>
          <ac:graphicFrameMkLst>
            <pc:docMk/>
            <pc:sldMk cId="3513673797" sldId="263"/>
            <ac:graphicFrameMk id="6" creationId="{01E4E12A-114E-458F-9FA1-48CDA76E1B6F}"/>
          </ac:graphicFrameMkLst>
        </pc:graphicFrameChg>
      </pc:sldChg>
      <pc:sldChg chg="addSp delSp modSp">
        <pc:chgData name="Amy Preston" userId="3e86450d-a5f7-46d3-940a-8964e84db0e7" providerId="ADAL" clId="{7BBA3C33-76AF-4B4C-885E-11F27315AF78}" dt="2019-12-18T12:36:53.126" v="3380" actId="13244"/>
        <pc:sldMkLst>
          <pc:docMk/>
          <pc:sldMk cId="133445572" sldId="266"/>
        </pc:sldMkLst>
        <pc:spChg chg="del mod">
          <ac:chgData name="Amy Preston" userId="3e86450d-a5f7-46d3-940a-8964e84db0e7" providerId="ADAL" clId="{7BBA3C33-76AF-4B4C-885E-11F27315AF78}" dt="2019-12-18T12:01:55.746" v="3298" actId="478"/>
          <ac:spMkLst>
            <pc:docMk/>
            <pc:sldMk cId="133445572" sldId="266"/>
            <ac:spMk id="2" creationId="{ADE02A19-FFFE-4374-B281-3A17144800CA}"/>
          </ac:spMkLst>
        </pc:spChg>
        <pc:spChg chg="add del mod">
          <ac:chgData name="Amy Preston" userId="3e86450d-a5f7-46d3-940a-8964e84db0e7" providerId="ADAL" clId="{7BBA3C33-76AF-4B4C-885E-11F27315AF78}" dt="2019-12-18T12:36:47.147" v="3378" actId="478"/>
          <ac:spMkLst>
            <pc:docMk/>
            <pc:sldMk cId="133445572" sldId="266"/>
            <ac:spMk id="3" creationId="{95C99B47-6C28-4BEC-884C-991D731C32B9}"/>
          </ac:spMkLst>
        </pc:spChg>
        <pc:spChg chg="add mod">
          <ac:chgData name="Amy Preston" userId="3e86450d-a5f7-46d3-940a-8964e84db0e7" providerId="ADAL" clId="{7BBA3C33-76AF-4B4C-885E-11F27315AF78}" dt="2019-12-18T12:36:53.126" v="3380" actId="13244"/>
          <ac:spMkLst>
            <pc:docMk/>
            <pc:sldMk cId="133445572" sldId="266"/>
            <ac:spMk id="7" creationId="{8E1094AF-1E0F-474C-A5AB-C537756E71A7}"/>
          </ac:spMkLst>
        </pc:spChg>
        <pc:spChg chg="del">
          <ac:chgData name="Amy Preston" userId="3e86450d-a5f7-46d3-940a-8964e84db0e7" providerId="ADAL" clId="{7BBA3C33-76AF-4B4C-885E-11F27315AF78}" dt="2019-12-18T12:36:41.318" v="3377" actId="478"/>
          <ac:spMkLst>
            <pc:docMk/>
            <pc:sldMk cId="133445572" sldId="266"/>
            <ac:spMk id="9" creationId="{00000000-0000-0000-0000-000000000000}"/>
          </ac:spMkLst>
        </pc:spChg>
        <pc:graphicFrameChg chg="mod">
          <ac:chgData name="Amy Preston" userId="3e86450d-a5f7-46d3-940a-8964e84db0e7" providerId="ADAL" clId="{7BBA3C33-76AF-4B4C-885E-11F27315AF78}" dt="2019-12-18T12:36:50.009" v="3379" actId="13244"/>
          <ac:graphicFrameMkLst>
            <pc:docMk/>
            <pc:sldMk cId="133445572" sldId="266"/>
            <ac:graphicFrameMk id="5" creationId="{D66A5376-2559-4610-A2CA-2EE0644551C5}"/>
          </ac:graphicFrameMkLst>
        </pc:graphicFrameChg>
      </pc:sldChg>
      <pc:sldChg chg="modSp">
        <pc:chgData name="Amy Preston" userId="3e86450d-a5f7-46d3-940a-8964e84db0e7" providerId="ADAL" clId="{7BBA3C33-76AF-4B4C-885E-11F27315AF78}" dt="2019-12-18T12:34:46.617" v="3364" actId="13244"/>
        <pc:sldMkLst>
          <pc:docMk/>
          <pc:sldMk cId="3325210771" sldId="269"/>
        </pc:sldMkLst>
        <pc:spChg chg="mod">
          <ac:chgData name="Amy Preston" userId="3e86450d-a5f7-46d3-940a-8964e84db0e7" providerId="ADAL" clId="{7BBA3C33-76AF-4B4C-885E-11F27315AF78}" dt="2019-12-18T12:34:46.617" v="3364" actId="13244"/>
          <ac:spMkLst>
            <pc:docMk/>
            <pc:sldMk cId="3325210771" sldId="269"/>
            <ac:spMk id="2" creationId="{1249274B-774C-4060-8EA8-074B93A2E525}"/>
          </ac:spMkLst>
        </pc:spChg>
      </pc:sldChg>
      <pc:sldChg chg="modSp">
        <pc:chgData name="Amy Preston" userId="3e86450d-a5f7-46d3-940a-8964e84db0e7" providerId="ADAL" clId="{7BBA3C33-76AF-4B4C-885E-11F27315AF78}" dt="2019-12-18T12:34:57.520" v="3365" actId="13244"/>
        <pc:sldMkLst>
          <pc:docMk/>
          <pc:sldMk cId="2165871180" sldId="270"/>
        </pc:sldMkLst>
        <pc:spChg chg="mod">
          <ac:chgData name="Amy Preston" userId="3e86450d-a5f7-46d3-940a-8964e84db0e7" providerId="ADAL" clId="{7BBA3C33-76AF-4B4C-885E-11F27315AF78}" dt="2019-12-18T12:34:57.520" v="3365" actId="13244"/>
          <ac:spMkLst>
            <pc:docMk/>
            <pc:sldMk cId="2165871180" sldId="270"/>
            <ac:spMk id="2" creationId="{F579499A-3618-4B5F-8C65-70F3DFF69601}"/>
          </ac:spMkLst>
        </pc:spChg>
        <pc:spChg chg="mod">
          <ac:chgData name="Amy Preston" userId="3e86450d-a5f7-46d3-940a-8964e84db0e7" providerId="ADAL" clId="{7BBA3C33-76AF-4B4C-885E-11F27315AF78}" dt="2019-12-16T17:05:21.080" v="29" actId="20577"/>
          <ac:spMkLst>
            <pc:docMk/>
            <pc:sldMk cId="2165871180" sldId="270"/>
            <ac:spMk id="3" creationId="{42DEB99B-CEA3-4EF4-816D-BDAA874B3502}"/>
          </ac:spMkLst>
        </pc:spChg>
      </pc:sldChg>
      <pc:sldChg chg="addSp delSp modSp">
        <pc:chgData name="Amy Preston" userId="3e86450d-a5f7-46d3-940a-8964e84db0e7" providerId="ADAL" clId="{7BBA3C33-76AF-4B4C-885E-11F27315AF78}" dt="2019-12-18T12:37:39.157" v="3391" actId="13244"/>
        <pc:sldMkLst>
          <pc:docMk/>
          <pc:sldMk cId="1809593527" sldId="272"/>
        </pc:sldMkLst>
        <pc:spChg chg="del mod">
          <ac:chgData name="Amy Preston" userId="3e86450d-a5f7-46d3-940a-8964e84db0e7" providerId="ADAL" clId="{7BBA3C33-76AF-4B4C-885E-11F27315AF78}" dt="2019-12-18T12:02:02.268" v="3300" actId="478"/>
          <ac:spMkLst>
            <pc:docMk/>
            <pc:sldMk cId="1809593527" sldId="272"/>
            <ac:spMk id="2" creationId="{316C22FE-9C79-4B2C-8EB0-C8D486424002}"/>
          </ac:spMkLst>
        </pc:spChg>
        <pc:spChg chg="add del mod">
          <ac:chgData name="Amy Preston" userId="3e86450d-a5f7-46d3-940a-8964e84db0e7" providerId="ADAL" clId="{7BBA3C33-76AF-4B4C-885E-11F27315AF78}" dt="2019-12-18T12:37:25.801" v="3387" actId="478"/>
          <ac:spMkLst>
            <pc:docMk/>
            <pc:sldMk cId="1809593527" sldId="272"/>
            <ac:spMk id="3" creationId="{48FF8DF1-AD0F-4559-A13A-CEAA757F1802}"/>
          </ac:spMkLst>
        </pc:spChg>
        <pc:spChg chg="mod">
          <ac:chgData name="Amy Preston" userId="3e86450d-a5f7-46d3-940a-8964e84db0e7" providerId="ADAL" clId="{7BBA3C33-76AF-4B4C-885E-11F27315AF78}" dt="2019-12-18T12:37:39.157" v="3391" actId="13244"/>
          <ac:spMkLst>
            <pc:docMk/>
            <pc:sldMk cId="1809593527" sldId="272"/>
            <ac:spMk id="7" creationId="{2A91A96B-1B8E-4423-9716-590C5B86767F}"/>
          </ac:spMkLst>
        </pc:spChg>
        <pc:spChg chg="add mod">
          <ac:chgData name="Amy Preston" userId="3e86450d-a5f7-46d3-940a-8964e84db0e7" providerId="ADAL" clId="{7BBA3C33-76AF-4B4C-885E-11F27315AF78}" dt="2019-12-18T12:37:31.806" v="3389" actId="13244"/>
          <ac:spMkLst>
            <pc:docMk/>
            <pc:sldMk cId="1809593527" sldId="272"/>
            <ac:spMk id="8" creationId="{88431550-EDA7-4B66-8E99-7E3E1AC8760A}"/>
          </ac:spMkLst>
        </pc:spChg>
        <pc:spChg chg="del">
          <ac:chgData name="Amy Preston" userId="3e86450d-a5f7-46d3-940a-8964e84db0e7" providerId="ADAL" clId="{7BBA3C33-76AF-4B4C-885E-11F27315AF78}" dt="2019-12-18T12:37:18.612" v="3386" actId="478"/>
          <ac:spMkLst>
            <pc:docMk/>
            <pc:sldMk cId="1809593527" sldId="272"/>
            <ac:spMk id="9" creationId="{00000000-0000-0000-0000-000000000000}"/>
          </ac:spMkLst>
        </pc:spChg>
        <pc:graphicFrameChg chg="mod">
          <ac:chgData name="Amy Preston" userId="3e86450d-a5f7-46d3-940a-8964e84db0e7" providerId="ADAL" clId="{7BBA3C33-76AF-4B4C-885E-11F27315AF78}" dt="2019-12-18T12:37:36.744" v="3390" actId="13244"/>
          <ac:graphicFrameMkLst>
            <pc:docMk/>
            <pc:sldMk cId="1809593527" sldId="272"/>
            <ac:graphicFrameMk id="5" creationId="{D66A5376-2559-4610-A2CA-2EE0644551C5}"/>
          </ac:graphicFrameMkLst>
        </pc:graphicFrameChg>
      </pc:sldChg>
      <pc:sldChg chg="modSp">
        <pc:chgData name="Amy Preston" userId="3e86450d-a5f7-46d3-940a-8964e84db0e7" providerId="ADAL" clId="{7BBA3C33-76AF-4B4C-885E-11F27315AF78}" dt="2019-12-18T14:40:42.937" v="3937" actId="962"/>
        <pc:sldMkLst>
          <pc:docMk/>
          <pc:sldMk cId="0" sldId="273"/>
        </pc:sldMkLst>
        <pc:spChg chg="mod">
          <ac:chgData name="Amy Preston" userId="3e86450d-a5f7-46d3-940a-8964e84db0e7" providerId="ADAL" clId="{7BBA3C33-76AF-4B4C-885E-11F27315AF78}" dt="2019-12-18T12:34:31.934" v="3363" actId="13244"/>
          <ac:spMkLst>
            <pc:docMk/>
            <pc:sldMk cId="0" sldId="273"/>
            <ac:spMk id="6" creationId="{7E32C714-7C8A-4E67-8A10-51544301F3D8}"/>
          </ac:spMkLst>
        </pc:spChg>
        <pc:spChg chg="mod">
          <ac:chgData name="Amy Preston" userId="3e86450d-a5f7-46d3-940a-8964e84db0e7" providerId="ADAL" clId="{7BBA3C33-76AF-4B4C-885E-11F27315AF78}" dt="2019-12-18T12:34:22.308" v="3360" actId="13244"/>
          <ac:spMkLst>
            <pc:docMk/>
            <pc:sldMk cId="0" sldId="273"/>
            <ac:spMk id="7" creationId="{3861D3B5-69D4-4140-9CAB-0033A34C72D5}"/>
          </ac:spMkLst>
        </pc:spChg>
        <pc:picChg chg="mod">
          <ac:chgData name="Amy Preston" userId="3e86450d-a5f7-46d3-940a-8964e84db0e7" providerId="ADAL" clId="{7BBA3C33-76AF-4B4C-885E-11F27315AF78}" dt="2019-12-18T14:34:56.319" v="3917" actId="962"/>
          <ac:picMkLst>
            <pc:docMk/>
            <pc:sldMk cId="0" sldId="273"/>
            <ac:picMk id="3" creationId="{00000000-0000-0000-0000-000000000000}"/>
          </ac:picMkLst>
        </pc:picChg>
        <pc:picChg chg="mod">
          <ac:chgData name="Amy Preston" userId="3e86450d-a5f7-46d3-940a-8964e84db0e7" providerId="ADAL" clId="{7BBA3C33-76AF-4B4C-885E-11F27315AF78}" dt="2019-12-18T14:40:42.937" v="3937" actId="962"/>
          <ac:picMkLst>
            <pc:docMk/>
            <pc:sldMk cId="0" sldId="273"/>
            <ac:picMk id="4" creationId="{E7780932-9E8C-4F55-96BB-E0D83C7F1BE6}"/>
          </ac:picMkLst>
        </pc:picChg>
      </pc:sldChg>
    </pc:docChg>
  </pc:docChgLst>
  <pc:docChgLst>
    <pc:chgData name="Flora Pringle" userId="5623c00f-9916-4b17-a0c0-1860ec60888e" providerId="ADAL" clId="{F1963B78-DF0F-4D42-A4FC-16FED84C03E4}"/>
    <pc:docChg chg="undo custSel delSld modSld">
      <pc:chgData name="Flora Pringle" userId="5623c00f-9916-4b17-a0c0-1860ec60888e" providerId="ADAL" clId="{F1963B78-DF0F-4D42-A4FC-16FED84C03E4}" dt="2020-07-28T15:57:26.057" v="429" actId="962"/>
      <pc:docMkLst>
        <pc:docMk/>
      </pc:docMkLst>
      <pc:sldChg chg="addSp delSp modSp mod">
        <pc:chgData name="Flora Pringle" userId="5623c00f-9916-4b17-a0c0-1860ec60888e" providerId="ADAL" clId="{F1963B78-DF0F-4D42-A4FC-16FED84C03E4}" dt="2020-07-28T15:57:26.057" v="429" actId="962"/>
        <pc:sldMkLst>
          <pc:docMk/>
          <pc:sldMk cId="3401418142" sldId="257"/>
        </pc:sldMkLst>
        <pc:spChg chg="mod">
          <ac:chgData name="Flora Pringle" userId="5623c00f-9916-4b17-a0c0-1860ec60888e" providerId="ADAL" clId="{F1963B78-DF0F-4D42-A4FC-16FED84C03E4}" dt="2020-07-28T15:51:04.281" v="365" actId="1076"/>
          <ac:spMkLst>
            <pc:docMk/>
            <pc:sldMk cId="3401418142" sldId="257"/>
            <ac:spMk id="3" creationId="{61888619-E603-48E5-AF15-AD11B964C91D}"/>
          </ac:spMkLst>
        </pc:spChg>
        <pc:spChg chg="mod">
          <ac:chgData name="Flora Pringle" userId="5623c00f-9916-4b17-a0c0-1860ec60888e" providerId="ADAL" clId="{F1963B78-DF0F-4D42-A4FC-16FED84C03E4}" dt="2020-07-28T15:48:32.470" v="350" actId="1076"/>
          <ac:spMkLst>
            <pc:docMk/>
            <pc:sldMk cId="3401418142" sldId="257"/>
            <ac:spMk id="16" creationId="{890E0148-CD56-4A92-B2D5-5781B17D67FE}"/>
          </ac:spMkLst>
        </pc:spChg>
        <pc:spChg chg="mod">
          <ac:chgData name="Flora Pringle" userId="5623c00f-9916-4b17-a0c0-1860ec60888e" providerId="ADAL" clId="{F1963B78-DF0F-4D42-A4FC-16FED84C03E4}" dt="2020-07-28T15:48:50.342" v="352" actId="1076"/>
          <ac:spMkLst>
            <pc:docMk/>
            <pc:sldMk cId="3401418142" sldId="257"/>
            <ac:spMk id="17" creationId="{0C53E43A-BE2C-478E-833C-1FA8359ED156}"/>
          </ac:spMkLst>
        </pc:spChg>
        <pc:spChg chg="mod">
          <ac:chgData name="Flora Pringle" userId="5623c00f-9916-4b17-a0c0-1860ec60888e" providerId="ADAL" clId="{F1963B78-DF0F-4D42-A4FC-16FED84C03E4}" dt="2020-07-28T15:49:02.350" v="353" actId="1076"/>
          <ac:spMkLst>
            <pc:docMk/>
            <pc:sldMk cId="3401418142" sldId="257"/>
            <ac:spMk id="18" creationId="{B42A122C-0857-48D7-B7EE-5FC58B0F087A}"/>
          </ac:spMkLst>
        </pc:spChg>
        <pc:spChg chg="mod">
          <ac:chgData name="Flora Pringle" userId="5623c00f-9916-4b17-a0c0-1860ec60888e" providerId="ADAL" clId="{F1963B78-DF0F-4D42-A4FC-16FED84C03E4}" dt="2020-07-28T15:50:52.801" v="364" actId="1076"/>
          <ac:spMkLst>
            <pc:docMk/>
            <pc:sldMk cId="3401418142" sldId="257"/>
            <ac:spMk id="19" creationId="{D622BBBC-8BED-4B68-898A-4C240865FD68}"/>
          </ac:spMkLst>
        </pc:spChg>
        <pc:spChg chg="mod">
          <ac:chgData name="Flora Pringle" userId="5623c00f-9916-4b17-a0c0-1860ec60888e" providerId="ADAL" clId="{F1963B78-DF0F-4D42-A4FC-16FED84C03E4}" dt="2020-07-28T15:49:42.859" v="356" actId="1076"/>
          <ac:spMkLst>
            <pc:docMk/>
            <pc:sldMk cId="3401418142" sldId="257"/>
            <ac:spMk id="20" creationId="{68C7ED38-D2D4-4379-978D-FA73CD80B4F4}"/>
          </ac:spMkLst>
        </pc:spChg>
        <pc:spChg chg="mod">
          <ac:chgData name="Flora Pringle" userId="5623c00f-9916-4b17-a0c0-1860ec60888e" providerId="ADAL" clId="{F1963B78-DF0F-4D42-A4FC-16FED84C03E4}" dt="2020-07-28T15:49:12.028" v="354" actId="1076"/>
          <ac:spMkLst>
            <pc:docMk/>
            <pc:sldMk cId="3401418142" sldId="257"/>
            <ac:spMk id="21" creationId="{123D236B-132B-4BCF-8B03-66860B027F77}"/>
          </ac:spMkLst>
        </pc:spChg>
        <pc:spChg chg="mod">
          <ac:chgData name="Flora Pringle" userId="5623c00f-9916-4b17-a0c0-1860ec60888e" providerId="ADAL" clId="{F1963B78-DF0F-4D42-A4FC-16FED84C03E4}" dt="2020-07-28T15:49:34.076" v="355" actId="1076"/>
          <ac:spMkLst>
            <pc:docMk/>
            <pc:sldMk cId="3401418142" sldId="257"/>
            <ac:spMk id="22" creationId="{218D5CC2-67CB-4721-B418-B04472F9983B}"/>
          </ac:spMkLst>
        </pc:spChg>
        <pc:spChg chg="mod">
          <ac:chgData name="Flora Pringle" userId="5623c00f-9916-4b17-a0c0-1860ec60888e" providerId="ADAL" clId="{F1963B78-DF0F-4D42-A4FC-16FED84C03E4}" dt="2020-07-28T15:50:45.706" v="362" actId="1076"/>
          <ac:spMkLst>
            <pc:docMk/>
            <pc:sldMk cId="3401418142" sldId="257"/>
            <ac:spMk id="23" creationId="{47AD9176-8308-418B-878D-E4AEFBC281E4}"/>
          </ac:spMkLst>
        </pc:spChg>
        <pc:spChg chg="add mod">
          <ac:chgData name="Flora Pringle" userId="5623c00f-9916-4b17-a0c0-1860ec60888e" providerId="ADAL" clId="{F1963B78-DF0F-4D42-A4FC-16FED84C03E4}" dt="2020-07-28T15:50:38.130" v="361" actId="1076"/>
          <ac:spMkLst>
            <pc:docMk/>
            <pc:sldMk cId="3401418142" sldId="257"/>
            <ac:spMk id="26" creationId="{04AD7835-52B5-4E22-93D5-A3792E7DD7F9}"/>
          </ac:spMkLst>
        </pc:spChg>
        <pc:graphicFrameChg chg="del mod">
          <ac:chgData name="Flora Pringle" userId="5623c00f-9916-4b17-a0c0-1860ec60888e" providerId="ADAL" clId="{F1963B78-DF0F-4D42-A4FC-16FED84C03E4}" dt="2020-07-28T15:32:53.198" v="151" actId="478"/>
          <ac:graphicFrameMkLst>
            <pc:docMk/>
            <pc:sldMk cId="3401418142" sldId="257"/>
            <ac:graphicFrameMk id="12" creationId="{9DD6E3B7-C3DF-4782-B07D-08ACE108E312}"/>
          </ac:graphicFrameMkLst>
        </pc:graphicFrameChg>
        <pc:graphicFrameChg chg="del modGraphic">
          <ac:chgData name="Flora Pringle" userId="5623c00f-9916-4b17-a0c0-1860ec60888e" providerId="ADAL" clId="{F1963B78-DF0F-4D42-A4FC-16FED84C03E4}" dt="2020-07-28T15:32:46.006" v="149" actId="478"/>
          <ac:graphicFrameMkLst>
            <pc:docMk/>
            <pc:sldMk cId="3401418142" sldId="257"/>
            <ac:graphicFrameMk id="13" creationId="{7FB126E7-C448-4D31-ABFE-5AD0DEB84D56}"/>
          </ac:graphicFrameMkLst>
        </pc:graphicFrameChg>
        <pc:graphicFrameChg chg="add mod">
          <ac:chgData name="Flora Pringle" userId="5623c00f-9916-4b17-a0c0-1860ec60888e" providerId="ADAL" clId="{F1963B78-DF0F-4D42-A4FC-16FED84C03E4}" dt="2020-07-28T15:57:26.057" v="429" actId="962"/>
          <ac:graphicFrameMkLst>
            <pc:docMk/>
            <pc:sldMk cId="3401418142" sldId="257"/>
            <ac:graphicFrameMk id="24" creationId="{0BEE50F7-B310-4DB6-A969-579AD5B30866}"/>
          </ac:graphicFrameMkLst>
        </pc:graphicFrameChg>
        <pc:graphicFrameChg chg="add mod modGraphic">
          <ac:chgData name="Flora Pringle" userId="5623c00f-9916-4b17-a0c0-1860ec60888e" providerId="ADAL" clId="{F1963B78-DF0F-4D42-A4FC-16FED84C03E4}" dt="2020-07-28T15:48:19.303" v="349" actId="1076"/>
          <ac:graphicFrameMkLst>
            <pc:docMk/>
            <pc:sldMk cId="3401418142" sldId="257"/>
            <ac:graphicFrameMk id="25" creationId="{007168FF-C738-455A-AC96-34EF11FB5FD4}"/>
          </ac:graphicFrameMkLst>
        </pc:graphicFrameChg>
      </pc:sldChg>
      <pc:sldChg chg="mod">
        <pc:chgData name="Flora Pringle" userId="5623c00f-9916-4b17-a0c0-1860ec60888e" providerId="ADAL" clId="{F1963B78-DF0F-4D42-A4FC-16FED84C03E4}" dt="2020-07-27T13:09:10.736" v="104" actId="27918"/>
        <pc:sldMkLst>
          <pc:docMk/>
          <pc:sldMk cId="133445572" sldId="266"/>
        </pc:sldMkLst>
      </pc:sldChg>
      <pc:sldChg chg="mod">
        <pc:chgData name="Flora Pringle" userId="5623c00f-9916-4b17-a0c0-1860ec60888e" providerId="ADAL" clId="{F1963B78-DF0F-4D42-A4FC-16FED84C03E4}" dt="2020-07-27T13:37:55.178" v="147" actId="27918"/>
        <pc:sldMkLst>
          <pc:docMk/>
          <pc:sldMk cId="1809593527" sldId="272"/>
        </pc:sldMkLst>
      </pc:sldChg>
      <pc:sldChg chg="addSp delSp modSp">
        <pc:chgData name="Flora Pringle" userId="5623c00f-9916-4b17-a0c0-1860ec60888e" providerId="ADAL" clId="{F1963B78-DF0F-4D42-A4FC-16FED84C03E4}" dt="2020-07-09T15:28:20.215" v="11" actId="1076"/>
        <pc:sldMkLst>
          <pc:docMk/>
          <pc:sldMk cId="0" sldId="273"/>
        </pc:sldMkLst>
        <pc:spChg chg="del">
          <ac:chgData name="Flora Pringle" userId="5623c00f-9916-4b17-a0c0-1860ec60888e" providerId="ADAL" clId="{F1963B78-DF0F-4D42-A4FC-16FED84C03E4}" dt="2020-07-09T15:27:42.377" v="1" actId="478"/>
          <ac:spMkLst>
            <pc:docMk/>
            <pc:sldMk cId="0" sldId="273"/>
            <ac:spMk id="7" creationId="{3861D3B5-69D4-4140-9CAB-0033A34C72D5}"/>
          </ac:spMkLst>
        </pc:spChg>
        <pc:picChg chg="add mod modCrop">
          <ac:chgData name="Flora Pringle" userId="5623c00f-9916-4b17-a0c0-1860ec60888e" providerId="ADAL" clId="{F1963B78-DF0F-4D42-A4FC-16FED84C03E4}" dt="2020-07-09T15:28:20.215" v="11" actId="1076"/>
          <ac:picMkLst>
            <pc:docMk/>
            <pc:sldMk cId="0" sldId="273"/>
            <ac:picMk id="2" creationId="{5963CD38-FC1A-4EBF-8BF3-E5D780A3FBFB}"/>
          </ac:picMkLst>
        </pc:picChg>
        <pc:picChg chg="del">
          <ac:chgData name="Flora Pringle" userId="5623c00f-9916-4b17-a0c0-1860ec60888e" providerId="ADAL" clId="{F1963B78-DF0F-4D42-A4FC-16FED84C03E4}" dt="2020-07-09T15:27:37.279" v="0" actId="478"/>
          <ac:picMkLst>
            <pc:docMk/>
            <pc:sldMk cId="0" sldId="273"/>
            <ac:picMk id="3" creationId="{00000000-0000-0000-0000-000000000000}"/>
          </ac:picMkLst>
        </pc:picChg>
        <pc:picChg chg="del">
          <ac:chgData name="Flora Pringle" userId="5623c00f-9916-4b17-a0c0-1860ec60888e" providerId="ADAL" clId="{F1963B78-DF0F-4D42-A4FC-16FED84C03E4}" dt="2020-07-09T15:27:45.126" v="3" actId="478"/>
          <ac:picMkLst>
            <pc:docMk/>
            <pc:sldMk cId="0" sldId="273"/>
            <ac:picMk id="4" creationId="{E7780932-9E8C-4F55-96BB-E0D83C7F1BE6}"/>
          </ac:picMkLst>
        </pc:picChg>
        <pc:picChg chg="del">
          <ac:chgData name="Flora Pringle" userId="5623c00f-9916-4b17-a0c0-1860ec60888e" providerId="ADAL" clId="{F1963B78-DF0F-4D42-A4FC-16FED84C03E4}" dt="2020-07-09T15:27:44.080" v="2" actId="478"/>
          <ac:picMkLst>
            <pc:docMk/>
            <pc:sldMk cId="0" sldId="273"/>
            <ac:picMk id="9" creationId="{AF6BB8E2-DC06-4C46-A989-4C95C395987E}"/>
          </ac:picMkLst>
        </pc:picChg>
        <pc:picChg chg="del">
          <ac:chgData name="Flora Pringle" userId="5623c00f-9916-4b17-a0c0-1860ec60888e" providerId="ADAL" clId="{F1963B78-DF0F-4D42-A4FC-16FED84C03E4}" dt="2020-07-09T15:27:46.496" v="4" actId="478"/>
          <ac:picMkLst>
            <pc:docMk/>
            <pc:sldMk cId="0" sldId="273"/>
            <ac:picMk id="10" creationId="{2F6644D5-F787-4600-9C6F-BD4D50C109E9}"/>
          </ac:picMkLst>
        </pc:picChg>
      </pc:sldChg>
      <pc:sldChg chg="addSp delSp modSp del">
        <pc:chgData name="Flora Pringle" userId="5623c00f-9916-4b17-a0c0-1860ec60888e" providerId="ADAL" clId="{F1963B78-DF0F-4D42-A4FC-16FED84C03E4}" dt="2020-07-21T10:32:52.920" v="92" actId="1076"/>
        <pc:sldMkLst>
          <pc:docMk/>
          <pc:sldMk cId="0" sldId="274"/>
        </pc:sldMkLst>
        <pc:spChg chg="mod">
          <ac:chgData name="Flora Pringle" userId="5623c00f-9916-4b17-a0c0-1860ec60888e" providerId="ADAL" clId="{F1963B78-DF0F-4D42-A4FC-16FED84C03E4}" dt="2020-07-21T10:31:20.034" v="52" actId="20577"/>
          <ac:spMkLst>
            <pc:docMk/>
            <pc:sldMk cId="0" sldId="274"/>
            <ac:spMk id="2" creationId="{F1E18C35-DCD2-41BA-B52B-DA5FCC81DDA3}"/>
          </ac:spMkLst>
        </pc:spChg>
        <pc:spChg chg="mod">
          <ac:chgData name="Flora Pringle" userId="5623c00f-9916-4b17-a0c0-1860ec60888e" providerId="ADAL" clId="{F1963B78-DF0F-4D42-A4FC-16FED84C03E4}" dt="2020-07-21T10:31:32.372" v="76" actId="1076"/>
          <ac:spMkLst>
            <pc:docMk/>
            <pc:sldMk cId="0" sldId="274"/>
            <ac:spMk id="7" creationId="{3861D3B5-69D4-4140-9CAB-0033A34C72D5}"/>
          </ac:spMkLst>
        </pc:spChg>
        <pc:picChg chg="mod">
          <ac:chgData name="Flora Pringle" userId="5623c00f-9916-4b17-a0c0-1860ec60888e" providerId="ADAL" clId="{F1963B78-DF0F-4D42-A4FC-16FED84C03E4}" dt="2020-07-21T10:32:49.462" v="90" actId="1076"/>
          <ac:picMkLst>
            <pc:docMk/>
            <pc:sldMk cId="0" sldId="274"/>
            <ac:picMk id="3" creationId="{00000000-0000-0000-0000-000000000000}"/>
          </ac:picMkLst>
        </pc:picChg>
        <pc:picChg chg="add del">
          <ac:chgData name="Flora Pringle" userId="5623c00f-9916-4b17-a0c0-1860ec60888e" providerId="ADAL" clId="{F1963B78-DF0F-4D42-A4FC-16FED84C03E4}" dt="2020-07-21T10:32:21.048" v="83" actId="478"/>
          <ac:picMkLst>
            <pc:docMk/>
            <pc:sldMk cId="0" sldId="274"/>
            <ac:picMk id="4" creationId="{E7780932-9E8C-4F55-96BB-E0D83C7F1BE6}"/>
          </ac:picMkLst>
        </pc:picChg>
        <pc:picChg chg="add del">
          <ac:chgData name="Flora Pringle" userId="5623c00f-9916-4b17-a0c0-1860ec60888e" providerId="ADAL" clId="{F1963B78-DF0F-4D42-A4FC-16FED84C03E4}" dt="2020-07-21T10:32:16.715" v="81"/>
          <ac:picMkLst>
            <pc:docMk/>
            <pc:sldMk cId="0" sldId="274"/>
            <ac:picMk id="9" creationId="{7637FA55-C31A-488C-ACA4-B2603B0D3959}"/>
          </ac:picMkLst>
        </pc:picChg>
        <pc:picChg chg="add mod">
          <ac:chgData name="Flora Pringle" userId="5623c00f-9916-4b17-a0c0-1860ec60888e" providerId="ADAL" clId="{F1963B78-DF0F-4D42-A4FC-16FED84C03E4}" dt="2020-07-21T10:32:52.920" v="92" actId="1076"/>
          <ac:picMkLst>
            <pc:docMk/>
            <pc:sldMk cId="0" sldId="274"/>
            <ac:picMk id="10" creationId="{EA9C3BC0-CEEE-4164-9358-66FBC8CF0111}"/>
          </ac:picMkLst>
        </pc:picChg>
      </pc:sldChg>
    </pc:docChg>
  </pc:docChgLst>
  <pc:docChgLst>
    <pc:chgData name="Amy Preston" userId="3e86450d-a5f7-46d3-940a-8964e84db0e7" providerId="ADAL" clId="{F6207975-A0E2-45D8-A475-A656585FF311}"/>
    <pc:docChg chg="modSld">
      <pc:chgData name="Amy Preston" userId="3e86450d-a5f7-46d3-940a-8964e84db0e7" providerId="ADAL" clId="{F6207975-A0E2-45D8-A475-A656585FF311}" dt="2020-01-29T12:53:33.480" v="12" actId="27918"/>
      <pc:docMkLst>
        <pc:docMk/>
      </pc:docMkLst>
      <pc:sldChg chg="mod">
        <pc:chgData name="Amy Preston" userId="3e86450d-a5f7-46d3-940a-8964e84db0e7" providerId="ADAL" clId="{F6207975-A0E2-45D8-A475-A656585FF311}" dt="2020-01-29T12:53:33.480" v="12" actId="27918"/>
        <pc:sldMkLst>
          <pc:docMk/>
          <pc:sldMk cId="1809593527" sldId="272"/>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397385442660829"/>
          <c:y val="2.4445426813363026E-2"/>
          <c:w val="0.46207951924312068"/>
          <c:h val="0.94149535464585765"/>
        </c:manualLayout>
      </c:layout>
      <c:barChart>
        <c:barDir val="bar"/>
        <c:grouping val="clustered"/>
        <c:varyColors val="0"/>
        <c:ser>
          <c:idx val="0"/>
          <c:order val="0"/>
          <c:tx>
            <c:strRef>
              <c:f>Sheet1!$B$1</c:f>
              <c:strCache>
                <c:ptCount val="1"/>
                <c:pt idx="0">
                  <c:v>TV Channel</c:v>
                </c:pt>
              </c:strCache>
            </c:strRef>
          </c:tx>
          <c:spPr>
            <a:solidFill>
              <a:schemeClr val="bg2"/>
            </a:solidFill>
            <a:ln>
              <a:solidFill>
                <a:schemeClr val="bg1"/>
              </a:solidFill>
            </a:ln>
            <a:effectLst/>
          </c:spPr>
          <c:invertIfNegative val="0"/>
          <c:dLbls>
            <c:dLbl>
              <c:idx val="0"/>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E2E-4E7A-9B9C-F3684E601CC5}"/>
                </c:ext>
              </c:extLst>
            </c:dLbl>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UTV</c:v>
                </c:pt>
                <c:pt idx="2">
                  <c:v>Facebook</c:v>
                </c:pt>
                <c:pt idx="3">
                  <c:v>BBC website/app</c:v>
                </c:pt>
                <c:pt idx="4">
                  <c:v>BBC News Channel</c:v>
                </c:pt>
                <c:pt idx="5">
                  <c:v>Sky News Channel</c:v>
                </c:pt>
                <c:pt idx="6">
                  <c:v>Channel 4</c:v>
                </c:pt>
                <c:pt idx="7">
                  <c:v>Twitter</c:v>
                </c:pt>
                <c:pt idx="8">
                  <c:v>Google (search engine)</c:v>
                </c:pt>
                <c:pt idx="9">
                  <c:v>Daily Mail/on Sunday (print or website/app)</c:v>
                </c:pt>
                <c:pt idx="10">
                  <c:v>BBC Radio Ulster/Foyle</c:v>
                </c:pt>
                <c:pt idx="11">
                  <c:v>WhatsApp</c:v>
                </c:pt>
                <c:pt idx="12">
                  <c:v>Cool FM</c:v>
                </c:pt>
                <c:pt idx="13">
                  <c:v>BBC Two</c:v>
                </c:pt>
                <c:pt idx="14">
                  <c:v>U105</c:v>
                </c:pt>
                <c:pt idx="15">
                  <c:v>Instagram</c:v>
                </c:pt>
                <c:pt idx="16">
                  <c:v>NI based news websites/apps (e.g. Belfast Live, Irish News)</c:v>
                </c:pt>
                <c:pt idx="17">
                  <c:v>Daily/Sunday Mirror (print or website/app)</c:v>
                </c:pt>
                <c:pt idx="18">
                  <c:v>The Sun/on Sunday (print or website/app)</c:v>
                </c:pt>
                <c:pt idx="19">
                  <c:v>YouTube website/app</c:v>
                </c:pt>
              </c:strCache>
            </c:strRef>
          </c:cat>
          <c:val>
            <c:numRef>
              <c:f>Sheet1!$B$2:$B$21</c:f>
              <c:numCache>
                <c:formatCode>0%</c:formatCode>
                <c:ptCount val="20"/>
                <c:pt idx="0">
                  <c:v>0.69</c:v>
                </c:pt>
                <c:pt idx="1">
                  <c:v>0.59</c:v>
                </c:pt>
                <c:pt idx="4">
                  <c:v>0.35</c:v>
                </c:pt>
                <c:pt idx="5">
                  <c:v>0.32</c:v>
                </c:pt>
                <c:pt idx="6">
                  <c:v>0.28999999999999998</c:v>
                </c:pt>
                <c:pt idx="13">
                  <c:v>0.17</c:v>
                </c:pt>
              </c:numCache>
            </c:numRef>
          </c:val>
          <c:extLst>
            <c:ext xmlns:c16="http://schemas.microsoft.com/office/drawing/2014/chart" uri="{C3380CC4-5D6E-409C-BE32-E72D297353CC}">
              <c16:uniqueId val="{00000000-BAE2-4E91-8BE5-0A774F41399B}"/>
            </c:ext>
          </c:extLst>
        </c:ser>
        <c:ser>
          <c:idx val="1"/>
          <c:order val="1"/>
          <c:tx>
            <c:strRef>
              <c:f>Sheet1!$C$1</c:f>
              <c:strCache>
                <c:ptCount val="1"/>
                <c:pt idx="0">
                  <c:v>Newspaper</c:v>
                </c:pt>
              </c:strCache>
            </c:strRef>
          </c:tx>
          <c:spPr>
            <a:solidFill>
              <a:schemeClr val="accent1">
                <a:lumMod val="50000"/>
              </a:schemeClr>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accent1">
                        <a:lumMod val="50000"/>
                      </a:schemeClr>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UTV</c:v>
                </c:pt>
                <c:pt idx="2">
                  <c:v>Facebook</c:v>
                </c:pt>
                <c:pt idx="3">
                  <c:v>BBC website/app</c:v>
                </c:pt>
                <c:pt idx="4">
                  <c:v>BBC News Channel</c:v>
                </c:pt>
                <c:pt idx="5">
                  <c:v>Sky News Channel</c:v>
                </c:pt>
                <c:pt idx="6">
                  <c:v>Channel 4</c:v>
                </c:pt>
                <c:pt idx="7">
                  <c:v>Twitter</c:v>
                </c:pt>
                <c:pt idx="8">
                  <c:v>Google (search engine)</c:v>
                </c:pt>
                <c:pt idx="9">
                  <c:v>Daily Mail/on Sunday (print or website/app)</c:v>
                </c:pt>
                <c:pt idx="10">
                  <c:v>BBC Radio Ulster/Foyle</c:v>
                </c:pt>
                <c:pt idx="11">
                  <c:v>WhatsApp</c:v>
                </c:pt>
                <c:pt idx="12">
                  <c:v>Cool FM</c:v>
                </c:pt>
                <c:pt idx="13">
                  <c:v>BBC Two</c:v>
                </c:pt>
                <c:pt idx="14">
                  <c:v>U105</c:v>
                </c:pt>
                <c:pt idx="15">
                  <c:v>Instagram</c:v>
                </c:pt>
                <c:pt idx="16">
                  <c:v>NI based news websites/apps (e.g. Belfast Live, Irish News)</c:v>
                </c:pt>
                <c:pt idx="17">
                  <c:v>Daily/Sunday Mirror (print or website/app)</c:v>
                </c:pt>
                <c:pt idx="18">
                  <c:v>The Sun/on Sunday (print or website/app)</c:v>
                </c:pt>
                <c:pt idx="19">
                  <c:v>YouTube website/app</c:v>
                </c:pt>
              </c:strCache>
            </c:strRef>
          </c:cat>
          <c:val>
            <c:numRef>
              <c:f>Sheet1!$C$2:$C$21</c:f>
              <c:numCache>
                <c:formatCode>General</c:formatCode>
                <c:ptCount val="20"/>
                <c:pt idx="9" formatCode="0%">
                  <c:v>0.21</c:v>
                </c:pt>
                <c:pt idx="17" formatCode="0%">
                  <c:v>0.13</c:v>
                </c:pt>
                <c:pt idx="18" formatCode="0%">
                  <c:v>0.12</c:v>
                </c:pt>
              </c:numCache>
            </c:numRef>
          </c:val>
          <c:extLst>
            <c:ext xmlns:c16="http://schemas.microsoft.com/office/drawing/2014/chart" uri="{C3380CC4-5D6E-409C-BE32-E72D297353CC}">
              <c16:uniqueId val="{00000001-BAE2-4E91-8BE5-0A774F41399B}"/>
            </c:ext>
          </c:extLst>
        </c:ser>
        <c:ser>
          <c:idx val="2"/>
          <c:order val="2"/>
          <c:tx>
            <c:strRef>
              <c:f>Sheet1!$D$1</c:f>
              <c:strCache>
                <c:ptCount val="1"/>
                <c:pt idx="0">
                  <c:v>Radio station</c:v>
                </c:pt>
              </c:strCache>
            </c:strRef>
          </c:tx>
          <c:spPr>
            <a:solidFill>
              <a:schemeClr val="accent2"/>
            </a:solidFill>
            <a:ln>
              <a:solidFill>
                <a:schemeClr val="bg1"/>
              </a:solidFill>
            </a:ln>
            <a:effectLst/>
          </c:spPr>
          <c:invertIfNegative val="0"/>
          <c:dLbls>
            <c:spPr>
              <a:noFill/>
              <a:ln>
                <a:noFill/>
              </a:ln>
              <a:effectLst/>
            </c:spPr>
            <c:txPr>
              <a:bodyPr/>
              <a:lstStyle/>
              <a:p>
                <a:pPr>
                  <a:defRPr>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UTV</c:v>
                </c:pt>
                <c:pt idx="2">
                  <c:v>Facebook</c:v>
                </c:pt>
                <c:pt idx="3">
                  <c:v>BBC website/app</c:v>
                </c:pt>
                <c:pt idx="4">
                  <c:v>BBC News Channel</c:v>
                </c:pt>
                <c:pt idx="5">
                  <c:v>Sky News Channel</c:v>
                </c:pt>
                <c:pt idx="6">
                  <c:v>Channel 4</c:v>
                </c:pt>
                <c:pt idx="7">
                  <c:v>Twitter</c:v>
                </c:pt>
                <c:pt idx="8">
                  <c:v>Google (search engine)</c:v>
                </c:pt>
                <c:pt idx="9">
                  <c:v>Daily Mail/on Sunday (print or website/app)</c:v>
                </c:pt>
                <c:pt idx="10">
                  <c:v>BBC Radio Ulster/Foyle</c:v>
                </c:pt>
                <c:pt idx="11">
                  <c:v>WhatsApp</c:v>
                </c:pt>
                <c:pt idx="12">
                  <c:v>Cool FM</c:v>
                </c:pt>
                <c:pt idx="13">
                  <c:v>BBC Two</c:v>
                </c:pt>
                <c:pt idx="14">
                  <c:v>U105</c:v>
                </c:pt>
                <c:pt idx="15">
                  <c:v>Instagram</c:v>
                </c:pt>
                <c:pt idx="16">
                  <c:v>NI based news websites/apps (e.g. Belfast Live, Irish News)</c:v>
                </c:pt>
                <c:pt idx="17">
                  <c:v>Daily/Sunday Mirror (print or website/app)</c:v>
                </c:pt>
                <c:pt idx="18">
                  <c:v>The Sun/on Sunday (print or website/app)</c:v>
                </c:pt>
                <c:pt idx="19">
                  <c:v>YouTube website/app</c:v>
                </c:pt>
              </c:strCache>
            </c:strRef>
          </c:cat>
          <c:val>
            <c:numRef>
              <c:f>Sheet1!$D$2:$D$21</c:f>
              <c:numCache>
                <c:formatCode>General</c:formatCode>
                <c:ptCount val="20"/>
                <c:pt idx="10" formatCode="0%">
                  <c:v>0.19</c:v>
                </c:pt>
                <c:pt idx="12" formatCode="0%">
                  <c:v>0.18</c:v>
                </c:pt>
                <c:pt idx="14" formatCode="0%">
                  <c:v>0.17</c:v>
                </c:pt>
              </c:numCache>
            </c:numRef>
          </c:val>
          <c:extLst>
            <c:ext xmlns:c16="http://schemas.microsoft.com/office/drawing/2014/chart" uri="{C3380CC4-5D6E-409C-BE32-E72D297353CC}">
              <c16:uniqueId val="{00000002-BAE2-4E91-8BE5-0A774F41399B}"/>
            </c:ext>
          </c:extLst>
        </c:ser>
        <c:ser>
          <c:idx val="3"/>
          <c:order val="3"/>
          <c:tx>
            <c:strRef>
              <c:f>Sheet1!$E$1</c:f>
              <c:strCache>
                <c:ptCount val="1"/>
                <c:pt idx="0">
                  <c:v>Social media</c:v>
                </c:pt>
              </c:strCache>
            </c:strRef>
          </c:tx>
          <c:spPr>
            <a:solidFill>
              <a:schemeClr val="accent4"/>
            </a:solidFill>
            <a:ln>
              <a:solidFill>
                <a:schemeClr val="bg1"/>
              </a:solidFill>
            </a:ln>
          </c:spPr>
          <c:invertIfNegative val="0"/>
          <c:dLbls>
            <c:spPr>
              <a:noFill/>
              <a:ln>
                <a:noFill/>
              </a:ln>
              <a:effectLst/>
            </c:spPr>
            <c:txPr>
              <a:bodyPr/>
              <a:lstStyle/>
              <a:p>
                <a:pPr>
                  <a:defRPr>
                    <a:solidFill>
                      <a:schemeClr val="accent4"/>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UTV</c:v>
                </c:pt>
                <c:pt idx="2">
                  <c:v>Facebook</c:v>
                </c:pt>
                <c:pt idx="3">
                  <c:v>BBC website/app</c:v>
                </c:pt>
                <c:pt idx="4">
                  <c:v>BBC News Channel</c:v>
                </c:pt>
                <c:pt idx="5">
                  <c:v>Sky News Channel</c:v>
                </c:pt>
                <c:pt idx="6">
                  <c:v>Channel 4</c:v>
                </c:pt>
                <c:pt idx="7">
                  <c:v>Twitter</c:v>
                </c:pt>
                <c:pt idx="8">
                  <c:v>Google (search engine)</c:v>
                </c:pt>
                <c:pt idx="9">
                  <c:v>Daily Mail/on Sunday (print or website/app)</c:v>
                </c:pt>
                <c:pt idx="10">
                  <c:v>BBC Radio Ulster/Foyle</c:v>
                </c:pt>
                <c:pt idx="11">
                  <c:v>WhatsApp</c:v>
                </c:pt>
                <c:pt idx="12">
                  <c:v>Cool FM</c:v>
                </c:pt>
                <c:pt idx="13">
                  <c:v>BBC Two</c:v>
                </c:pt>
                <c:pt idx="14">
                  <c:v>U105</c:v>
                </c:pt>
                <c:pt idx="15">
                  <c:v>Instagram</c:v>
                </c:pt>
                <c:pt idx="16">
                  <c:v>NI based news websites/apps (e.g. Belfast Live, Irish News)</c:v>
                </c:pt>
                <c:pt idx="17">
                  <c:v>Daily/Sunday Mirror (print or website/app)</c:v>
                </c:pt>
                <c:pt idx="18">
                  <c:v>The Sun/on Sunday (print or website/app)</c:v>
                </c:pt>
                <c:pt idx="19">
                  <c:v>YouTube website/app</c:v>
                </c:pt>
              </c:strCache>
            </c:strRef>
          </c:cat>
          <c:val>
            <c:numRef>
              <c:f>Sheet1!$E$2:$E$21</c:f>
              <c:numCache>
                <c:formatCode>General</c:formatCode>
                <c:ptCount val="20"/>
                <c:pt idx="2" formatCode="0%">
                  <c:v>0.44</c:v>
                </c:pt>
                <c:pt idx="7" formatCode="0%">
                  <c:v>0.28000000000000003</c:v>
                </c:pt>
                <c:pt idx="11" formatCode="0%">
                  <c:v>0.18</c:v>
                </c:pt>
                <c:pt idx="15" formatCode="0%">
                  <c:v>0.16</c:v>
                </c:pt>
              </c:numCache>
            </c:numRef>
          </c:val>
          <c:extLst>
            <c:ext xmlns:c16="http://schemas.microsoft.com/office/drawing/2014/chart" uri="{C3380CC4-5D6E-409C-BE32-E72D297353CC}">
              <c16:uniqueId val="{00000003-BAE2-4E91-8BE5-0A774F41399B}"/>
            </c:ext>
          </c:extLst>
        </c:ser>
        <c:ser>
          <c:idx val="4"/>
          <c:order val="4"/>
          <c:tx>
            <c:strRef>
              <c:f>Sheet1!$F$1</c:f>
              <c:strCache>
                <c:ptCount val="1"/>
                <c:pt idx="0">
                  <c:v>Other internet</c:v>
                </c:pt>
              </c:strCache>
            </c:strRef>
          </c:tx>
          <c:spPr>
            <a:solidFill>
              <a:schemeClr val="accent5"/>
            </a:solidFill>
            <a:ln>
              <a:solidFill>
                <a:schemeClr val="bg1"/>
              </a:solidFill>
            </a:ln>
          </c:spPr>
          <c:invertIfNegative val="0"/>
          <c:dLbls>
            <c:spPr>
              <a:noFill/>
              <a:ln>
                <a:noFill/>
              </a:ln>
              <a:effectLst/>
            </c:spPr>
            <c:txPr>
              <a:bodyPr/>
              <a:lstStyle/>
              <a:p>
                <a:pPr>
                  <a:defRPr>
                    <a:solidFill>
                      <a:schemeClr val="accent5">
                        <a:lumMod val="7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UTV</c:v>
                </c:pt>
                <c:pt idx="2">
                  <c:v>Facebook</c:v>
                </c:pt>
                <c:pt idx="3">
                  <c:v>BBC website/app</c:v>
                </c:pt>
                <c:pt idx="4">
                  <c:v>BBC News Channel</c:v>
                </c:pt>
                <c:pt idx="5">
                  <c:v>Sky News Channel</c:v>
                </c:pt>
                <c:pt idx="6">
                  <c:v>Channel 4</c:v>
                </c:pt>
                <c:pt idx="7">
                  <c:v>Twitter</c:v>
                </c:pt>
                <c:pt idx="8">
                  <c:v>Google (search engine)</c:v>
                </c:pt>
                <c:pt idx="9">
                  <c:v>Daily Mail/on Sunday (print or website/app)</c:v>
                </c:pt>
                <c:pt idx="10">
                  <c:v>BBC Radio Ulster/Foyle</c:v>
                </c:pt>
                <c:pt idx="11">
                  <c:v>WhatsApp</c:v>
                </c:pt>
                <c:pt idx="12">
                  <c:v>Cool FM</c:v>
                </c:pt>
                <c:pt idx="13">
                  <c:v>BBC Two</c:v>
                </c:pt>
                <c:pt idx="14">
                  <c:v>U105</c:v>
                </c:pt>
                <c:pt idx="15">
                  <c:v>Instagram</c:v>
                </c:pt>
                <c:pt idx="16">
                  <c:v>NI based news websites/apps (e.g. Belfast Live, Irish News)</c:v>
                </c:pt>
                <c:pt idx="17">
                  <c:v>Daily/Sunday Mirror (print or website/app)</c:v>
                </c:pt>
                <c:pt idx="18">
                  <c:v>The Sun/on Sunday (print or website/app)</c:v>
                </c:pt>
                <c:pt idx="19">
                  <c:v>YouTube website/app</c:v>
                </c:pt>
              </c:strCache>
            </c:strRef>
          </c:cat>
          <c:val>
            <c:numRef>
              <c:f>Sheet1!$F$2:$F$21</c:f>
              <c:numCache>
                <c:formatCode>General</c:formatCode>
                <c:ptCount val="20"/>
                <c:pt idx="3" formatCode="0%">
                  <c:v>0.37</c:v>
                </c:pt>
                <c:pt idx="8" formatCode="0%">
                  <c:v>0.23</c:v>
                </c:pt>
                <c:pt idx="16" formatCode="0%">
                  <c:v>0.15</c:v>
                </c:pt>
                <c:pt idx="19" formatCode="0%">
                  <c:v>0.12</c:v>
                </c:pt>
              </c:numCache>
            </c:numRef>
          </c:val>
          <c:extLst>
            <c:ext xmlns:c16="http://schemas.microsoft.com/office/drawing/2014/chart" uri="{C3380CC4-5D6E-409C-BE32-E72D297353CC}">
              <c16:uniqueId val="{00000004-BAE2-4E91-8BE5-0A774F41399B}"/>
            </c:ext>
          </c:extLst>
        </c:ser>
        <c:dLbls>
          <c:showLegendKey val="0"/>
          <c:showVal val="0"/>
          <c:showCatName val="0"/>
          <c:showSerName val="0"/>
          <c:showPercent val="0"/>
          <c:showBubbleSize val="0"/>
        </c:dLbls>
        <c:gapWidth val="40"/>
        <c:overlap val="100"/>
        <c:axId val="112388240"/>
        <c:axId val="112384976"/>
      </c:barChart>
      <c:catAx>
        <c:axId val="112388240"/>
        <c:scaling>
          <c:orientation val="maxMin"/>
        </c:scaling>
        <c:delete val="0"/>
        <c:axPos val="l"/>
        <c:majorGridlines/>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200" b="0" i="0" u="none" strike="noStrike" kern="1200" baseline="0">
                <a:solidFill>
                  <a:schemeClr val="tx1"/>
                </a:solidFill>
                <a:latin typeface="Calibri"/>
                <a:ea typeface="Calibri"/>
                <a:cs typeface="Calibri"/>
              </a:defRPr>
            </a:pPr>
            <a:endParaRPr lang="en-US"/>
          </a:p>
        </c:txPr>
        <c:crossAx val="112384976"/>
        <c:crosses val="autoZero"/>
        <c:auto val="1"/>
        <c:lblAlgn val="ctr"/>
        <c:lblOffset val="100"/>
        <c:noMultiLvlLbl val="0"/>
      </c:catAx>
      <c:valAx>
        <c:axId val="112384976"/>
        <c:scaling>
          <c:orientation val="minMax"/>
          <c:max val="0.70000000000000062"/>
          <c:min val="0"/>
        </c:scaling>
        <c:delete val="1"/>
        <c:axPos val="t"/>
        <c:numFmt formatCode="0%" sourceLinked="1"/>
        <c:majorTickMark val="out"/>
        <c:minorTickMark val="none"/>
        <c:tickLblPos val="none"/>
        <c:crossAx val="112388240"/>
        <c:crosses val="autoZero"/>
        <c:crossBetween val="between"/>
        <c:majorUnit val="0.05"/>
      </c:valAx>
      <c:spPr>
        <a:noFill/>
        <a:ln>
          <a:noFill/>
        </a:ln>
        <a:effectLst/>
      </c:spPr>
    </c:plotArea>
    <c:legend>
      <c:legendPos val="b"/>
      <c:layout>
        <c:manualLayout>
          <c:xMode val="edge"/>
          <c:yMode val="edge"/>
          <c:x val="0.42328678596435793"/>
          <c:y val="0.62489531821890099"/>
          <c:w val="0"/>
          <c:h val="5.6071680592203722E-2"/>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000" b="0">
          <a:solidFill>
            <a:srgbClr val="38393A"/>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0375075747153E-2"/>
          <c:y val="2.9087816889589977E-2"/>
          <c:w val="0.85977660242776821"/>
          <c:h val="0.68793415700924776"/>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BBC One </c:v>
                </c:pt>
                <c:pt idx="1">
                  <c:v>ITV/UTV</c:v>
                </c:pt>
                <c:pt idx="2">
                  <c:v>BBC News channel</c:v>
                </c:pt>
                <c:pt idx="3">
                  <c:v>Sky News channel</c:v>
                </c:pt>
                <c:pt idx="4">
                  <c:v>Channel 4</c:v>
                </c:pt>
                <c:pt idx="5">
                  <c:v>BBC Two</c:v>
                </c:pt>
                <c:pt idx="6">
                  <c:v>RTE Channels / TV3 / TG4</c:v>
                </c:pt>
                <c:pt idx="7">
                  <c:v>Channel 5</c:v>
                </c:pt>
                <c:pt idx="8">
                  <c:v>CNN</c:v>
                </c:pt>
                <c:pt idx="9">
                  <c:v>BBC Parliament </c:v>
                </c:pt>
                <c:pt idx="10">
                  <c:v>Al Jazeera (English version)</c:v>
                </c:pt>
                <c:pt idx="11">
                  <c:v>BBC Four</c:v>
                </c:pt>
                <c:pt idx="12">
                  <c:v>Euronews</c:v>
                </c:pt>
                <c:pt idx="13">
                  <c:v>RT (Russia Today)</c:v>
                </c:pt>
              </c:strCache>
            </c:strRef>
          </c:cat>
          <c:val>
            <c:numRef>
              <c:f>Sheet1!$D$2:$D$15</c:f>
              <c:numCache>
                <c:formatCode>0%</c:formatCode>
                <c:ptCount val="14"/>
                <c:pt idx="0">
                  <c:v>0.69</c:v>
                </c:pt>
                <c:pt idx="1">
                  <c:v>0.59</c:v>
                </c:pt>
                <c:pt idx="2">
                  <c:v>0.35</c:v>
                </c:pt>
                <c:pt idx="3">
                  <c:v>0.32</c:v>
                </c:pt>
                <c:pt idx="4">
                  <c:v>0.28999999999999998</c:v>
                </c:pt>
                <c:pt idx="5">
                  <c:v>0.17</c:v>
                </c:pt>
                <c:pt idx="6">
                  <c:v>0.12</c:v>
                </c:pt>
                <c:pt idx="7">
                  <c:v>0.12</c:v>
                </c:pt>
                <c:pt idx="8">
                  <c:v>0.12</c:v>
                </c:pt>
                <c:pt idx="9">
                  <c:v>0.08</c:v>
                </c:pt>
                <c:pt idx="10">
                  <c:v>0.06</c:v>
                </c:pt>
                <c:pt idx="11">
                  <c:v>0.06</c:v>
                </c:pt>
                <c:pt idx="12">
                  <c:v>0.05</c:v>
                </c:pt>
                <c:pt idx="13">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24456980605236E-2"/>
          <c:y val="7.2571506190088142E-3"/>
          <c:w val="0.96117556594488185"/>
          <c:h val="0.88133622210120566"/>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Facebook</c:v>
                </c:pt>
                <c:pt idx="1">
                  <c:v>Twitter</c:v>
                </c:pt>
                <c:pt idx="2">
                  <c:v>WhatsApp</c:v>
                </c:pt>
                <c:pt idx="3">
                  <c:v>Instagram</c:v>
                </c:pt>
                <c:pt idx="4">
                  <c:v>Snapchat</c:v>
                </c:pt>
                <c:pt idx="5">
                  <c:v>Reddit</c:v>
                </c:pt>
                <c:pt idx="6">
                  <c:v>TikTok</c:v>
                </c:pt>
                <c:pt idx="7">
                  <c:v>Twitch</c:v>
                </c:pt>
                <c:pt idx="8">
                  <c:v>LinkedIn</c:v>
                </c:pt>
              </c:strCache>
            </c:strRef>
          </c:cat>
          <c:val>
            <c:numRef>
              <c:f>Sheet1!$D$2:$D$10</c:f>
              <c:numCache>
                <c:formatCode>0%</c:formatCode>
                <c:ptCount val="9"/>
                <c:pt idx="0">
                  <c:v>0.44</c:v>
                </c:pt>
                <c:pt idx="1">
                  <c:v>0.28000000000000003</c:v>
                </c:pt>
                <c:pt idx="2">
                  <c:v>0.18</c:v>
                </c:pt>
                <c:pt idx="3">
                  <c:v>0.16</c:v>
                </c:pt>
                <c:pt idx="4">
                  <c:v>0.09</c:v>
                </c:pt>
                <c:pt idx="5">
                  <c:v>0.09</c:v>
                </c:pt>
                <c:pt idx="6">
                  <c:v>0.08</c:v>
                </c:pt>
                <c:pt idx="7">
                  <c:v>0.05</c:v>
                </c:pt>
                <c:pt idx="8">
                  <c:v>0.04</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810715674960391E-2"/>
          <c:y val="8.5871727294139291E-3"/>
          <c:w val="0.92097074959046688"/>
          <c:h val="0.57083240926509493"/>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1C6-46F1-B1A3-179FDAECCE8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Sheet1!$A$2:$A$28</c:f>
              <c:strCache>
                <c:ptCount val="27"/>
                <c:pt idx="0">
                  <c:v>BBC website or app</c:v>
                </c:pt>
                <c:pt idx="1">
                  <c:v>Google (search engine)</c:v>
                </c:pt>
                <c:pt idx="2">
                  <c:v>Any NI based news websites or apps</c:v>
                </c:pt>
                <c:pt idx="3">
                  <c:v>YouTube website or app</c:v>
                </c:pt>
                <c:pt idx="4">
                  <c:v>Sky News website or app</c:v>
                </c:pt>
                <c:pt idx="5">
                  <c:v>The Daily Mail website or app</c:v>
                </c:pt>
                <c:pt idx="6">
                  <c:v>ITV website or app</c:v>
                </c:pt>
                <c:pt idx="7">
                  <c:v>The Guardian/Observer website or app</c:v>
                </c:pt>
                <c:pt idx="8">
                  <c:v>MSN news website or app</c:v>
                </c:pt>
                <c:pt idx="9">
                  <c:v>Google News </c:v>
                </c:pt>
                <c:pt idx="10">
                  <c:v>Belfast Telegraph</c:v>
                </c:pt>
                <c:pt idx="11">
                  <c:v>Belfast Live</c:v>
                </c:pt>
                <c:pt idx="12">
                  <c:v>Yahoo news website or app</c:v>
                </c:pt>
                <c:pt idx="13">
                  <c:v>Pre-loaded Apple news app</c:v>
                </c:pt>
                <c:pt idx="14">
                  <c:v>Any local newspaper websites or app</c:v>
                </c:pt>
                <c:pt idx="15">
                  <c:v>The Sun website or app</c:v>
                </c:pt>
                <c:pt idx="16">
                  <c:v>Huffington Post website or app</c:v>
                </c:pt>
                <c:pt idx="17">
                  <c:v>The LAD Bible website or app</c:v>
                </c:pt>
                <c:pt idx="18">
                  <c:v>Channel 4 website or app</c:v>
                </c:pt>
                <c:pt idx="19">
                  <c:v>CNN website or app</c:v>
                </c:pt>
                <c:pt idx="20">
                  <c:v>BuzzFeed website or app</c:v>
                </c:pt>
                <c:pt idx="21">
                  <c:v>The Daily Mirror website or app</c:v>
                </c:pt>
                <c:pt idx="22">
                  <c:v>The Daily Express website or app</c:v>
                </c:pt>
                <c:pt idx="23">
                  <c:v>The Financial Times website or app</c:v>
                </c:pt>
                <c:pt idx="24">
                  <c:v>Pre-loaded Samsung news app</c:v>
                </c:pt>
                <c:pt idx="25">
                  <c:v>The Telegraph website of app</c:v>
                </c:pt>
                <c:pt idx="26">
                  <c:v>Joe.co.uk</c:v>
                </c:pt>
              </c:strCache>
            </c:strRef>
          </c:cat>
          <c:val>
            <c:numRef>
              <c:f>Sheet1!$D$2:$D$28</c:f>
              <c:numCache>
                <c:formatCode>0%</c:formatCode>
                <c:ptCount val="27"/>
                <c:pt idx="0">
                  <c:v>0.37</c:v>
                </c:pt>
                <c:pt idx="1">
                  <c:v>0.23</c:v>
                </c:pt>
                <c:pt idx="2">
                  <c:v>0.15</c:v>
                </c:pt>
                <c:pt idx="3">
                  <c:v>0.12</c:v>
                </c:pt>
                <c:pt idx="4">
                  <c:v>0.11</c:v>
                </c:pt>
                <c:pt idx="5">
                  <c:v>0.09</c:v>
                </c:pt>
                <c:pt idx="6">
                  <c:v>0.08</c:v>
                </c:pt>
                <c:pt idx="7">
                  <c:v>0.08</c:v>
                </c:pt>
                <c:pt idx="8">
                  <c:v>7.0000000000000007E-2</c:v>
                </c:pt>
                <c:pt idx="9">
                  <c:v>0.06</c:v>
                </c:pt>
                <c:pt idx="10">
                  <c:v>0.06</c:v>
                </c:pt>
                <c:pt idx="11">
                  <c:v>0.06</c:v>
                </c:pt>
                <c:pt idx="12">
                  <c:v>0.05</c:v>
                </c:pt>
                <c:pt idx="13">
                  <c:v>0.05</c:v>
                </c:pt>
                <c:pt idx="14">
                  <c:v>0.04</c:v>
                </c:pt>
                <c:pt idx="15">
                  <c:v>0.04</c:v>
                </c:pt>
                <c:pt idx="16">
                  <c:v>0.04</c:v>
                </c:pt>
                <c:pt idx="17">
                  <c:v>0.04</c:v>
                </c:pt>
                <c:pt idx="18">
                  <c:v>0.04</c:v>
                </c:pt>
                <c:pt idx="19">
                  <c:v>0.04</c:v>
                </c:pt>
                <c:pt idx="20">
                  <c:v>0.04</c:v>
                </c:pt>
                <c:pt idx="21">
                  <c:v>0.03</c:v>
                </c:pt>
                <c:pt idx="22">
                  <c:v>0.03</c:v>
                </c:pt>
                <c:pt idx="23">
                  <c:v>0.02</c:v>
                </c:pt>
                <c:pt idx="24">
                  <c:v>0.02</c:v>
                </c:pt>
                <c:pt idx="25">
                  <c:v>0.02</c:v>
                </c:pt>
                <c:pt idx="26">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149966127530261E-2"/>
          <c:y val="0.38650961638900272"/>
          <c:w val="0.96117556594488185"/>
          <c:h val="0.30039045450792118"/>
        </c:manualLayout>
      </c:layout>
      <c:barChart>
        <c:barDir val="col"/>
        <c:grouping val="clustered"/>
        <c:varyColors val="0"/>
        <c:ser>
          <c:idx val="0"/>
          <c:order val="0"/>
          <c:tx>
            <c:strRef>
              <c:f>Sheet1!$C$1</c:f>
              <c:strCache>
                <c:ptCount val="1"/>
                <c:pt idx="0">
                  <c:v>2021</c:v>
                </c:pt>
              </c:strCache>
            </c:strRef>
          </c:tx>
          <c:spPr>
            <a:solidFill>
              <a:srgbClr val="532A59"/>
            </a:solidFill>
            <a:ln>
              <a:noFill/>
            </a:ln>
            <a:effectLst/>
          </c:spPr>
          <c:invertIfNegative val="0"/>
          <c:dLbls>
            <c:dLbl>
              <c:idx val="18"/>
              <c:delete val="1"/>
              <c:extLst>
                <c:ext xmlns:c15="http://schemas.microsoft.com/office/drawing/2012/chart" uri="{CE6537A1-D6FC-4f65-9D91-7224C49458BB}"/>
                <c:ext xmlns:c16="http://schemas.microsoft.com/office/drawing/2014/chart" uri="{C3380CC4-5D6E-409C-BE32-E72D297353CC}">
                  <c16:uniqueId val="{00000000-44A1-4E3D-9F95-B78B22F24BBD}"/>
                </c:ext>
              </c:extLst>
            </c:dLbl>
            <c:dLbl>
              <c:idx val="19"/>
              <c:delete val="1"/>
              <c:extLst>
                <c:ext xmlns:c15="http://schemas.microsoft.com/office/drawing/2012/chart" uri="{CE6537A1-D6FC-4f65-9D91-7224C49458BB}"/>
                <c:ext xmlns:c16="http://schemas.microsoft.com/office/drawing/2014/chart" uri="{C3380CC4-5D6E-409C-BE32-E72D297353CC}">
                  <c16:uniqueId val="{00000001-44A1-4E3D-9F95-B78B22F24BB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The Daily Mail</c:v>
                </c:pt>
                <c:pt idx="1">
                  <c:v>The Belfast Telegraph</c:v>
                </c:pt>
                <c:pt idx="2">
                  <c:v>The Daily Mirror</c:v>
                </c:pt>
                <c:pt idx="3">
                  <c:v>The Sun</c:v>
                </c:pt>
                <c:pt idx="4">
                  <c:v>The Irish News</c:v>
                </c:pt>
                <c:pt idx="5">
                  <c:v>The Daily Telegraph</c:v>
                </c:pt>
                <c:pt idx="6">
                  <c:v>The Guardian</c:v>
                </c:pt>
                <c:pt idx="7">
                  <c:v>The News Letter</c:v>
                </c:pt>
                <c:pt idx="8">
                  <c:v>The Daily Express</c:v>
                </c:pt>
              </c:strCache>
            </c:strRef>
          </c:cat>
          <c:val>
            <c:numRef>
              <c:f>Sheet1!$C$2:$C$10</c:f>
              <c:numCache>
                <c:formatCode>0%</c:formatCode>
                <c:ptCount val="9"/>
                <c:pt idx="0">
                  <c:v>0.13</c:v>
                </c:pt>
                <c:pt idx="1">
                  <c:v>0.1</c:v>
                </c:pt>
                <c:pt idx="2">
                  <c:v>0.09</c:v>
                </c:pt>
                <c:pt idx="3">
                  <c:v>0.09</c:v>
                </c:pt>
                <c:pt idx="4">
                  <c:v>7.0000000000000007E-2</c:v>
                </c:pt>
                <c:pt idx="5">
                  <c:v>0.04</c:v>
                </c:pt>
                <c:pt idx="6">
                  <c:v>0.03</c:v>
                </c:pt>
                <c:pt idx="7">
                  <c:v>0.03</c:v>
                </c:pt>
                <c:pt idx="8">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759927955351957E-2"/>
          <c:y val="2.9298086067376387E-2"/>
          <c:w val="0.93771201874256949"/>
          <c:h val="0.8048058395818877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8393A"/>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Mail</c:v>
                </c:pt>
                <c:pt idx="1">
                  <c:v>Belfast Telegraph</c:v>
                </c:pt>
                <c:pt idx="2">
                  <c:v>Mirror </c:v>
                </c:pt>
                <c:pt idx="3">
                  <c:v>Sun </c:v>
                </c:pt>
                <c:pt idx="4">
                  <c:v>Guardian</c:v>
                </c:pt>
                <c:pt idx="5">
                  <c:v>Irish News</c:v>
                </c:pt>
                <c:pt idx="6">
                  <c:v>Times</c:v>
                </c:pt>
                <c:pt idx="7">
                  <c:v>Express</c:v>
                </c:pt>
                <c:pt idx="8">
                  <c:v>Telegraph</c:v>
                </c:pt>
                <c:pt idx="9">
                  <c:v>The News Letter</c:v>
                </c:pt>
                <c:pt idx="10">
                  <c:v>Financial Times</c:v>
                </c:pt>
                <c:pt idx="11">
                  <c:v>Sunday World</c:v>
                </c:pt>
                <c:pt idx="12">
                  <c:v>i</c:v>
                </c:pt>
                <c:pt idx="13">
                  <c:v>Metro</c:v>
                </c:pt>
              </c:strCache>
            </c:strRef>
          </c:cat>
          <c:val>
            <c:numRef>
              <c:f>Sheet1!$D$2:$D$15</c:f>
              <c:numCache>
                <c:formatCode>0%</c:formatCode>
                <c:ptCount val="14"/>
                <c:pt idx="0">
                  <c:v>0.21</c:v>
                </c:pt>
                <c:pt idx="1">
                  <c:v>0.16</c:v>
                </c:pt>
                <c:pt idx="2">
                  <c:v>0.13</c:v>
                </c:pt>
                <c:pt idx="3">
                  <c:v>0.12</c:v>
                </c:pt>
                <c:pt idx="4">
                  <c:v>0.09</c:v>
                </c:pt>
                <c:pt idx="5">
                  <c:v>0.08</c:v>
                </c:pt>
                <c:pt idx="6">
                  <c:v>7.0000000000000007E-2</c:v>
                </c:pt>
                <c:pt idx="7">
                  <c:v>7.0000000000000007E-2</c:v>
                </c:pt>
                <c:pt idx="8">
                  <c:v>0.06</c:v>
                </c:pt>
                <c:pt idx="9">
                  <c:v>0.04</c:v>
                </c:pt>
                <c:pt idx="10">
                  <c:v>0.04</c:v>
                </c:pt>
                <c:pt idx="11">
                  <c:v>0.03</c:v>
                </c:pt>
                <c:pt idx="12">
                  <c:v>0.03</c:v>
                </c:pt>
                <c:pt idx="13">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b="0" baseline="0">
          <a:solidFill>
            <a:srgbClr val="38393A"/>
          </a:solidFill>
          <a:latin typeface="Calibri"/>
          <a:ea typeface="Calibri"/>
          <a:cs typeface="Calibri"/>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590212967757976E-2"/>
          <c:y val="5.18877467624538E-4"/>
          <c:w val="0.90643432952219427"/>
          <c:h val="0.65379490127390016"/>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BBC Radio Ulster / Foyle</c:v>
                </c:pt>
                <c:pt idx="1">
                  <c:v>Cool FM</c:v>
                </c:pt>
                <c:pt idx="2">
                  <c:v>U105</c:v>
                </c:pt>
                <c:pt idx="3">
                  <c:v>BBC Radio 2 </c:v>
                </c:pt>
                <c:pt idx="4">
                  <c:v>BBC Radio 1 </c:v>
                </c:pt>
                <c:pt idx="5">
                  <c:v>BBC Radio 5 Live</c:v>
                </c:pt>
                <c:pt idx="6">
                  <c:v>BBC Radio 4 </c:v>
                </c:pt>
                <c:pt idx="7">
                  <c:v>Classic FM</c:v>
                </c:pt>
                <c:pt idx="8">
                  <c:v>Q Network</c:v>
                </c:pt>
                <c:pt idx="9">
                  <c:v>Other local commercial radio station</c:v>
                </c:pt>
                <c:pt idx="10">
                  <c:v>talkSPORT / talkSPORT2 / talkRADIO</c:v>
                </c:pt>
                <c:pt idx="11">
                  <c:v>BBC World Service</c:v>
                </c:pt>
                <c:pt idx="12">
                  <c:v>LBC</c:v>
                </c:pt>
                <c:pt idx="13">
                  <c:v>Virgin Radio</c:v>
                </c:pt>
                <c:pt idx="14">
                  <c:v>Magic</c:v>
                </c:pt>
              </c:strCache>
            </c:strRef>
          </c:cat>
          <c:val>
            <c:numRef>
              <c:f>Sheet1!$D$2:$D$16</c:f>
              <c:numCache>
                <c:formatCode>0%</c:formatCode>
                <c:ptCount val="15"/>
                <c:pt idx="0">
                  <c:v>0.19</c:v>
                </c:pt>
                <c:pt idx="1">
                  <c:v>0.18</c:v>
                </c:pt>
                <c:pt idx="2">
                  <c:v>0.17</c:v>
                </c:pt>
                <c:pt idx="3">
                  <c:v>0.12</c:v>
                </c:pt>
                <c:pt idx="4">
                  <c:v>0.11</c:v>
                </c:pt>
                <c:pt idx="5">
                  <c:v>0.1</c:v>
                </c:pt>
                <c:pt idx="6">
                  <c:v>0.06</c:v>
                </c:pt>
                <c:pt idx="7">
                  <c:v>0.05</c:v>
                </c:pt>
                <c:pt idx="8">
                  <c:v>0.05</c:v>
                </c:pt>
                <c:pt idx="9">
                  <c:v>0.03</c:v>
                </c:pt>
                <c:pt idx="10">
                  <c:v>0.03</c:v>
                </c:pt>
                <c:pt idx="11">
                  <c:v>0.03</c:v>
                </c:pt>
                <c:pt idx="12">
                  <c:v>0.03</c:v>
                </c:pt>
                <c:pt idx="13">
                  <c:v>0.03</c:v>
                </c:pt>
                <c:pt idx="14">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776256005856423E-2"/>
          <c:y val="0.15086957456413791"/>
          <c:w val="0.7655066252384336"/>
          <c:h val="0.50784086104721549"/>
        </c:manualLayout>
      </c:layout>
      <c:barChart>
        <c:barDir val="col"/>
        <c:grouping val="percentStacked"/>
        <c:varyColors val="0"/>
        <c:ser>
          <c:idx val="0"/>
          <c:order val="0"/>
          <c:tx>
            <c:strRef>
              <c:f>Sheet1!$A$2</c:f>
              <c:strCache>
                <c:ptCount val="1"/>
                <c:pt idx="0">
                  <c:v>Very interested</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Sheet1!$B$2:$F$2</c:f>
              <c:numCache>
                <c:formatCode>0%</c:formatCode>
                <c:ptCount val="5"/>
                <c:pt idx="0">
                  <c:v>0.34</c:v>
                </c:pt>
                <c:pt idx="1">
                  <c:v>0.31</c:v>
                </c:pt>
                <c:pt idx="2">
                  <c:v>0.51</c:v>
                </c:pt>
                <c:pt idx="3">
                  <c:v>0.41</c:v>
                </c:pt>
                <c:pt idx="4">
                  <c:v>0.56999999999999995</c:v>
                </c:pt>
              </c:numCache>
            </c:numRef>
          </c:val>
          <c:extLst>
            <c:ext xmlns:c16="http://schemas.microsoft.com/office/drawing/2014/chart" uri="{C3380CC4-5D6E-409C-BE32-E72D297353CC}">
              <c16:uniqueId val="{00000000-86B6-44D5-B06E-5A88CA4628E9}"/>
            </c:ext>
          </c:extLst>
        </c:ser>
        <c:ser>
          <c:idx val="1"/>
          <c:order val="1"/>
          <c:tx>
            <c:strRef>
              <c:f>Sheet1!$A$3</c:f>
              <c:strCache>
                <c:ptCount val="1"/>
                <c:pt idx="0">
                  <c:v>Quite interested</c:v>
                </c:pt>
              </c:strCache>
            </c:strRef>
          </c:tx>
          <c:spPr>
            <a:solidFill>
              <a:schemeClr val="tx2">
                <a:lumMod val="40000"/>
                <a:lumOff val="60000"/>
              </a:schemeClr>
            </a:solidFill>
            <a:ln>
              <a:solidFill>
                <a:schemeClr val="bg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Sheet1!$B$3:$F$3</c:f>
              <c:numCache>
                <c:formatCode>0%</c:formatCode>
                <c:ptCount val="5"/>
                <c:pt idx="0">
                  <c:v>0.47</c:v>
                </c:pt>
                <c:pt idx="1">
                  <c:v>0.48</c:v>
                </c:pt>
                <c:pt idx="2">
                  <c:v>0.39</c:v>
                </c:pt>
                <c:pt idx="3">
                  <c:v>0.47</c:v>
                </c:pt>
                <c:pt idx="4">
                  <c:v>0.34</c:v>
                </c:pt>
              </c:numCache>
            </c:numRef>
          </c:val>
          <c:extLst>
            <c:ext xmlns:c16="http://schemas.microsoft.com/office/drawing/2014/chart" uri="{C3380CC4-5D6E-409C-BE32-E72D297353CC}">
              <c16:uniqueId val="{00000001-86B6-44D5-B06E-5A88CA4628E9}"/>
            </c:ext>
          </c:extLst>
        </c:ser>
        <c:ser>
          <c:idx val="2"/>
          <c:order val="2"/>
          <c:tx>
            <c:strRef>
              <c:f>Sheet1!$A$4</c:f>
              <c:strCache>
                <c:ptCount val="1"/>
                <c:pt idx="0">
                  <c:v>Neither/nor</c:v>
                </c:pt>
              </c:strCache>
            </c:strRef>
          </c:tx>
          <c:spPr>
            <a:solidFill>
              <a:schemeClr val="accent5"/>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Sheet1!$B$4:$F$4</c:f>
              <c:numCache>
                <c:formatCode>0%</c:formatCode>
                <c:ptCount val="5"/>
                <c:pt idx="0">
                  <c:v>0.12</c:v>
                </c:pt>
                <c:pt idx="1">
                  <c:v>0.12</c:v>
                </c:pt>
                <c:pt idx="2">
                  <c:v>7.0000000000000007E-2</c:v>
                </c:pt>
                <c:pt idx="3">
                  <c:v>0.09</c:v>
                </c:pt>
                <c:pt idx="4">
                  <c:v>0.06</c:v>
                </c:pt>
              </c:numCache>
            </c:numRef>
          </c:val>
          <c:extLst>
            <c:ext xmlns:c16="http://schemas.microsoft.com/office/drawing/2014/chart" uri="{C3380CC4-5D6E-409C-BE32-E72D297353CC}">
              <c16:uniqueId val="{00000002-86B6-44D5-B06E-5A88CA4628E9}"/>
            </c:ext>
          </c:extLst>
        </c:ser>
        <c:ser>
          <c:idx val="3"/>
          <c:order val="3"/>
          <c:tx>
            <c:strRef>
              <c:f>Sheet1!$A$5</c:f>
              <c:strCache>
                <c:ptCount val="1"/>
                <c:pt idx="0">
                  <c:v>Not very interested</c:v>
                </c:pt>
              </c:strCache>
            </c:strRef>
          </c:tx>
          <c:spPr>
            <a:solidFill>
              <a:schemeClr val="accent4">
                <a:lumMod val="40000"/>
                <a:lumOff val="6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Sheet1!$B$5:$F$5</c:f>
              <c:numCache>
                <c:formatCode>0%</c:formatCode>
                <c:ptCount val="5"/>
                <c:pt idx="0">
                  <c:v>0.05</c:v>
                </c:pt>
                <c:pt idx="1">
                  <c:v>0.06</c:v>
                </c:pt>
                <c:pt idx="2">
                  <c:v>0.02</c:v>
                </c:pt>
                <c:pt idx="3">
                  <c:v>0.03</c:v>
                </c:pt>
                <c:pt idx="4">
                  <c:v>0.02</c:v>
                </c:pt>
              </c:numCache>
            </c:numRef>
          </c:val>
          <c:extLst>
            <c:ext xmlns:c16="http://schemas.microsoft.com/office/drawing/2014/chart" uri="{C3380CC4-5D6E-409C-BE32-E72D297353CC}">
              <c16:uniqueId val="{00000003-86B6-44D5-B06E-5A88CA4628E9}"/>
            </c:ext>
          </c:extLst>
        </c:ser>
        <c:ser>
          <c:idx val="4"/>
          <c:order val="4"/>
          <c:tx>
            <c:strRef>
              <c:f>Sheet1!$A$6</c:f>
              <c:strCache>
                <c:ptCount val="1"/>
                <c:pt idx="0">
                  <c:v>Not at all interested</c:v>
                </c:pt>
              </c:strCache>
            </c:strRef>
          </c:tx>
          <c:spPr>
            <a:solidFill>
              <a:schemeClr val="accent4"/>
            </a:solidFill>
            <a:ln>
              <a:solidFill>
                <a:schemeClr val="bg1"/>
              </a:solidFill>
            </a:ln>
          </c:spPr>
          <c:invertIfNegative val="0"/>
          <c:cat>
            <c:strRef>
              <c:f>Sheet1!$B$1:$F$1</c:f>
              <c:strCache>
                <c:ptCount val="5"/>
                <c:pt idx="0">
                  <c:v>Total
UK</c:v>
                </c:pt>
                <c:pt idx="1">
                  <c:v>England</c:v>
                </c:pt>
                <c:pt idx="2">
                  <c:v>Scotland</c:v>
                </c:pt>
                <c:pt idx="3">
                  <c:v>Wales</c:v>
                </c:pt>
                <c:pt idx="4">
                  <c:v>Northern
Ireland</c:v>
                </c:pt>
              </c:strCache>
            </c:strRef>
          </c:cat>
          <c:val>
            <c:numRef>
              <c:f>Sheet1!$B$6:$F$6</c:f>
              <c:numCache>
                <c:formatCode>0%</c:formatCode>
                <c:ptCount val="5"/>
                <c:pt idx="0">
                  <c:v>0.02</c:v>
                </c:pt>
                <c:pt idx="1">
                  <c:v>0.02</c:v>
                </c:pt>
                <c:pt idx="2">
                  <c:v>0</c:v>
                </c:pt>
                <c:pt idx="3">
                  <c:v>0</c:v>
                </c:pt>
                <c:pt idx="4">
                  <c:v>0.01</c:v>
                </c:pt>
              </c:numCache>
            </c:numRef>
          </c:val>
          <c:extLst>
            <c:ext xmlns:c16="http://schemas.microsoft.com/office/drawing/2014/chart" uri="{C3380CC4-5D6E-409C-BE32-E72D297353CC}">
              <c16:uniqueId val="{00000004-86B6-44D5-B06E-5A88CA4628E9}"/>
            </c:ext>
          </c:extLst>
        </c:ser>
        <c:dLbls>
          <c:showLegendKey val="0"/>
          <c:showVal val="0"/>
          <c:showCatName val="0"/>
          <c:showSerName val="0"/>
          <c:showPercent val="0"/>
          <c:showBubbleSize val="0"/>
        </c:dLbls>
        <c:gapWidth val="100"/>
        <c:overlap val="100"/>
        <c:axId val="288441744"/>
        <c:axId val="288433040"/>
      </c:barChart>
      <c:catAx>
        <c:axId val="288441744"/>
        <c:scaling>
          <c:orientation val="minMax"/>
        </c:scaling>
        <c:delete val="0"/>
        <c:axPos val="b"/>
        <c:numFmt formatCode="General" sourceLinked="0"/>
        <c:majorTickMark val="out"/>
        <c:minorTickMark val="none"/>
        <c:tickLblPos val="high"/>
        <c:spPr>
          <a:ln>
            <a:noFill/>
          </a:ln>
        </c:spPr>
        <c:txPr>
          <a:bodyPr/>
          <a:lstStyle/>
          <a:p>
            <a:pPr>
              <a:lnSpc>
                <a:spcPct val="80000"/>
              </a:lnSpc>
              <a:defRPr sz="1400" b="1"/>
            </a:pPr>
            <a:endParaRPr lang="en-US"/>
          </a:p>
        </c:txPr>
        <c:crossAx val="288433040"/>
        <c:crosses val="autoZero"/>
        <c:auto val="1"/>
        <c:lblAlgn val="ctr"/>
        <c:lblOffset val="100"/>
        <c:noMultiLvlLbl val="0"/>
      </c:catAx>
      <c:valAx>
        <c:axId val="288433040"/>
        <c:scaling>
          <c:orientation val="minMax"/>
        </c:scaling>
        <c:delete val="1"/>
        <c:axPos val="l"/>
        <c:numFmt formatCode="0%" sourceLinked="1"/>
        <c:majorTickMark val="out"/>
        <c:minorTickMark val="none"/>
        <c:tickLblPos val="none"/>
        <c:crossAx val="288441744"/>
        <c:crosses val="autoZero"/>
        <c:crossBetween val="between"/>
        <c:majorUnit val="0.2"/>
      </c:valAx>
    </c:plotArea>
    <c:legend>
      <c:legendPos val="r"/>
      <c:layout>
        <c:manualLayout>
          <c:xMode val="edge"/>
          <c:yMode val="edge"/>
          <c:x val="0.80928842351159125"/>
          <c:y val="0.13264702452886981"/>
          <c:w val="0.17192347955555196"/>
          <c:h val="0.52918842405830469"/>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EA752A-5ECA-5D40-B6BE-BF1943B4D11E}" type="datetimeFigureOut">
              <a:rPr lang="en-US" smtClean="0"/>
              <a:t>7/21/2021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8094CC-B387-984C-96DD-7C86EEF91DDA}" type="slidenum">
              <a:rPr lang="en-US" smtClean="0"/>
              <a:t>‹#›</a:t>
            </a:fld>
            <a:endParaRPr lang="en-US"/>
          </a:p>
        </p:txBody>
      </p:sp>
    </p:spTree>
    <p:extLst>
      <p:ext uri="{BB962C8B-B14F-4D97-AF65-F5344CB8AC3E}">
        <p14:creationId xmlns:p14="http://schemas.microsoft.com/office/powerpoint/2010/main" val="2467349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7F945-8BE9-2B45-8B55-0B2C51C6F2F1}" type="datetimeFigureOut">
              <a:rPr lang="en-US" smtClean="0"/>
              <a:t>7/21/2021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174DE-BFCC-D945-9C11-8E83DDFE6CB1}" type="slidenum">
              <a:rPr lang="en-US" smtClean="0"/>
              <a:t>‹#›</a:t>
            </a:fld>
            <a:endParaRPr lang="en-US"/>
          </a:p>
        </p:txBody>
      </p:sp>
    </p:spTree>
    <p:extLst>
      <p:ext uri="{BB962C8B-B14F-4D97-AF65-F5344CB8AC3E}">
        <p14:creationId xmlns:p14="http://schemas.microsoft.com/office/powerpoint/2010/main" val="4221304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5</a:t>
            </a:fld>
            <a:endParaRPr lang="en-US"/>
          </a:p>
        </p:txBody>
      </p:sp>
    </p:spTree>
    <p:extLst>
      <p:ext uri="{BB962C8B-B14F-4D97-AF65-F5344CB8AC3E}">
        <p14:creationId xmlns:p14="http://schemas.microsoft.com/office/powerpoint/2010/main" val="2290918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6</a:t>
            </a:fld>
            <a:endParaRPr lang="en-US"/>
          </a:p>
        </p:txBody>
      </p:sp>
    </p:spTree>
    <p:extLst>
      <p:ext uri="{BB962C8B-B14F-4D97-AF65-F5344CB8AC3E}">
        <p14:creationId xmlns:p14="http://schemas.microsoft.com/office/powerpoint/2010/main" val="208249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7</a:t>
            </a:fld>
            <a:endParaRPr lang="en-US"/>
          </a:p>
        </p:txBody>
      </p:sp>
    </p:spTree>
    <p:extLst>
      <p:ext uri="{BB962C8B-B14F-4D97-AF65-F5344CB8AC3E}">
        <p14:creationId xmlns:p14="http://schemas.microsoft.com/office/powerpoint/2010/main" val="241701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8</a:t>
            </a:fld>
            <a:endParaRPr lang="en-US"/>
          </a:p>
        </p:txBody>
      </p:sp>
    </p:spTree>
    <p:extLst>
      <p:ext uri="{BB962C8B-B14F-4D97-AF65-F5344CB8AC3E}">
        <p14:creationId xmlns:p14="http://schemas.microsoft.com/office/powerpoint/2010/main" val="2777187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9</a:t>
            </a:fld>
            <a:endParaRPr lang="en-US"/>
          </a:p>
        </p:txBody>
      </p:sp>
    </p:spTree>
    <p:extLst>
      <p:ext uri="{BB962C8B-B14F-4D97-AF65-F5344CB8AC3E}">
        <p14:creationId xmlns:p14="http://schemas.microsoft.com/office/powerpoint/2010/main" val="5814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10</a:t>
            </a:fld>
            <a:endParaRPr lang="en-US"/>
          </a:p>
        </p:txBody>
      </p:sp>
    </p:spTree>
    <p:extLst>
      <p:ext uri="{BB962C8B-B14F-4D97-AF65-F5344CB8AC3E}">
        <p14:creationId xmlns:p14="http://schemas.microsoft.com/office/powerpoint/2010/main" val="3378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12192000" cy="3078000"/>
          </a:xfrm>
          <a:prstGeom prst="rect">
            <a:avLst/>
          </a:prstGeom>
          <a:effectLst/>
        </p:spPr>
        <p:txBody>
          <a:bodyPr vert="horz"/>
          <a:lstStyle>
            <a:lvl1pPr>
              <a:defRPr sz="1600"/>
            </a:lvl1pPr>
          </a:lstStyle>
          <a:p>
            <a:r>
              <a:rPr lang="en-US"/>
              <a:t>Click icon to add picture</a:t>
            </a:r>
          </a:p>
        </p:txBody>
      </p:sp>
      <p:sp>
        <p:nvSpPr>
          <p:cNvPr id="4" name="Date Placeholder 3"/>
          <p:cNvSpPr>
            <a:spLocks noGrp="1"/>
          </p:cNvSpPr>
          <p:nvPr>
            <p:ph type="dt" sz="half" idx="10"/>
          </p:nvPr>
        </p:nvSpPr>
        <p:spPr>
          <a:xfrm>
            <a:off x="10532533" y="6537600"/>
            <a:ext cx="1371600" cy="270000"/>
          </a:xfrm>
          <a:prstGeom prst="rect">
            <a:avLst/>
          </a:prstGeom>
        </p:spPr>
        <p:txBody>
          <a:bodyPr tIns="46800" rIns="0"/>
          <a:lstStyle>
            <a:lvl1pPr algn="r">
              <a:defRPr sz="1050">
                <a:solidFill>
                  <a:schemeClr val="tx1">
                    <a:lumMod val="40000"/>
                    <a:lumOff val="60000"/>
                  </a:schemeClr>
                </a:solidFill>
              </a:defRPr>
            </a:lvl1pPr>
          </a:lstStyle>
          <a:p>
            <a:endParaRPr lang="en-US"/>
          </a:p>
        </p:txBody>
      </p:sp>
      <p:sp>
        <p:nvSpPr>
          <p:cNvPr id="13" name="Text Placeholder 12"/>
          <p:cNvSpPr>
            <a:spLocks noGrp="1"/>
          </p:cNvSpPr>
          <p:nvPr>
            <p:ph type="body" sz="quarter" idx="12"/>
          </p:nvPr>
        </p:nvSpPr>
        <p:spPr>
          <a:xfrm>
            <a:off x="694267" y="1181100"/>
            <a:ext cx="8923867" cy="1079500"/>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694267" y="2362200"/>
            <a:ext cx="8923867"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ectangle 3"/>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6"/>
          <p:cNvSpPr>
            <a:spLocks noGrp="1"/>
          </p:cNvSpPr>
          <p:nvPr>
            <p:ph type="body" sz="quarter" idx="10"/>
          </p:nvPr>
        </p:nvSpPr>
        <p:spPr>
          <a:xfrm>
            <a:off x="491067" y="1857803"/>
            <a:ext cx="11700933" cy="3149600"/>
          </a:xfrm>
          <a:prstGeom prst="rect">
            <a:avLst/>
          </a:prstGeom>
          <a:ln>
            <a:noFill/>
          </a:ln>
        </p:spPr>
        <p:txBody>
          <a:bodyPr vert="horz" lIns="360000" tIns="0" bIns="0" anchor="ctr"/>
          <a:lstStyle>
            <a:lvl1pPr marL="0" indent="0">
              <a:lnSpc>
                <a:spcPct val="80000"/>
              </a:lnSpc>
              <a:buNone/>
              <a:defRPr sz="2800" b="1"/>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Edit Master text styles</a:t>
            </a:r>
          </a:p>
        </p:txBody>
      </p:sp>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_1 col">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720000" y="720000"/>
            <a:ext cx="8923867" cy="908800"/>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305187"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3"/>
          </p:nvPr>
        </p:nvSpPr>
        <p:spPr>
          <a:xfrm>
            <a:off x="719667" y="2520000"/>
            <a:ext cx="10998200" cy="35814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
        <p:nvSpPr>
          <p:cNvPr id="7"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72510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buFontTx/>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Text Placeholder 2"/>
          <p:cNvSpPr>
            <a:spLocks noGrp="1"/>
          </p:cNvSpPr>
          <p:nvPr>
            <p:ph type="body" sz="quarter" idx="13"/>
          </p:nvPr>
        </p:nvSpPr>
        <p:spPr>
          <a:xfrm>
            <a:off x="719667" y="2520000"/>
            <a:ext cx="5274733" cy="3556000"/>
          </a:xfrm>
          <a:prstGeom prst="rect">
            <a:avLst/>
          </a:prstGeom>
        </p:spPr>
        <p:txBody>
          <a:bodyPr vert="horz" lIns="0" tIns="0" rIns="0" bIns="0"/>
          <a:lstStyle>
            <a:lvl1pPr marL="27000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0" name="Text Placeholder 2"/>
          <p:cNvSpPr>
            <a:spLocks noGrp="1"/>
          </p:cNvSpPr>
          <p:nvPr>
            <p:ph type="body" sz="quarter" idx="14"/>
          </p:nvPr>
        </p:nvSpPr>
        <p:spPr>
          <a:xfrm>
            <a:off x="6460067" y="2520000"/>
            <a:ext cx="5274733" cy="35560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411504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r chart slid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8" name="Table Placeholder 7"/>
          <p:cNvSpPr>
            <a:spLocks noGrp="1"/>
          </p:cNvSpPr>
          <p:nvPr>
            <p:ph type="tbl" sz="quarter" idx="13"/>
          </p:nvPr>
        </p:nvSpPr>
        <p:spPr>
          <a:xfrm>
            <a:off x="719667" y="2520000"/>
            <a:ext cx="10947400" cy="3568700"/>
          </a:xfrm>
          <a:prstGeom prst="rect">
            <a:avLst/>
          </a:prstGeom>
        </p:spPr>
        <p:txBody>
          <a:bodyPr vert="horz" lIns="0" tIns="0"/>
          <a:lstStyle>
            <a:lvl1pPr>
              <a:defRPr sz="1600"/>
            </a:lvl1pPr>
          </a:lstStyle>
          <a:p>
            <a:r>
              <a:rPr lang="en-US"/>
              <a:t>Click icon to add table</a:t>
            </a:r>
          </a:p>
        </p:txBody>
      </p:sp>
      <p:sp>
        <p:nvSpPr>
          <p:cNvPr id="9" name="Text Placeholder 12"/>
          <p:cNvSpPr>
            <a:spLocks noGrp="1"/>
          </p:cNvSpPr>
          <p:nvPr>
            <p:ph type="body" sz="quarter" idx="14"/>
          </p:nvPr>
        </p:nvSpPr>
        <p:spPr>
          <a:xfrm>
            <a:off x="719667" y="1638300"/>
            <a:ext cx="8923867" cy="664300"/>
          </a:xfrm>
          <a:prstGeom prst="rect">
            <a:avLst/>
          </a:prstGeom>
        </p:spPr>
        <p:txBody>
          <a:bodyPr vert="horz" lIns="0" tIns="0"/>
          <a:lstStyle>
            <a:lvl1pPr marL="0" indent="0">
              <a:lnSpc>
                <a:spcPct val="100000"/>
              </a:lnSpc>
              <a:spcBef>
                <a:spcPts val="0"/>
              </a:spcBef>
              <a:spcAft>
                <a:spcPts val="600"/>
              </a:spcAft>
              <a:buNone/>
              <a:defRPr sz="16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15760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pag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8167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5" name="Text Placeholder 4"/>
          <p:cNvSpPr>
            <a:spLocks noGrp="1"/>
          </p:cNvSpPr>
          <p:nvPr>
            <p:ph type="body" sz="quarter" idx="14"/>
          </p:nvPr>
        </p:nvSpPr>
        <p:spPr>
          <a:xfrm>
            <a:off x="719667" y="2160001"/>
            <a:ext cx="10947067" cy="3569425"/>
          </a:xfrm>
          <a:prstGeom prst="rect">
            <a:avLst/>
          </a:prstGeom>
        </p:spPr>
        <p:txBody>
          <a:bodyPr vert="horz" lIns="0" tIns="0" rIns="0" bIns="0" anchor="ctr"/>
          <a:lstStyle>
            <a:lvl1pPr marL="0" indent="0">
              <a:spcBef>
                <a:spcPts val="0"/>
              </a:spcBef>
              <a:buNone/>
              <a:defRPr sz="2000"/>
            </a:lvl1pPr>
            <a:lvl2pPr marL="457200" indent="0">
              <a:spcBef>
                <a:spcPts val="0"/>
              </a:spcBef>
              <a:buNone/>
              <a:defRPr/>
            </a:lvl2pPr>
            <a:lvl3pPr marL="914400" indent="0">
              <a:spcBef>
                <a:spcPts val="0"/>
              </a:spcBef>
              <a:buNone/>
              <a:defRPr/>
            </a:lvl3pPr>
            <a:lvl4pPr marL="1371600" indent="0">
              <a:spcBef>
                <a:spcPts val="0"/>
              </a:spcBef>
              <a:buNone/>
              <a:defRPr/>
            </a:lvl4pPr>
            <a:lvl5pPr marL="1828800" indent="0">
              <a:spcBef>
                <a:spcPts val="0"/>
              </a:spcBef>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278366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70859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8563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0650"/>
            <a:ext cx="12192000" cy="4000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190500"/>
          </a:xfrm>
          <a:prstGeom prst="rect">
            <a:avLst/>
          </a:prstGeom>
          <a:solidFill>
            <a:srgbClr val="532A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Box 14"/>
          <p:cNvSpPr txBox="1"/>
          <p:nvPr/>
        </p:nvSpPr>
        <p:spPr>
          <a:xfrm>
            <a:off x="3069639" y="6537325"/>
            <a:ext cx="7001933" cy="253916"/>
          </a:xfrm>
          <a:prstGeom prst="rect">
            <a:avLst/>
          </a:prstGeom>
          <a:noFill/>
        </p:spPr>
        <p:txBody>
          <a:bodyPr wrap="square" lIns="0" rtlCol="0">
            <a:spAutoFit/>
          </a:bodyPr>
          <a:lstStyle/>
          <a:p>
            <a:pPr algn="r"/>
            <a:r>
              <a:rPr lang="en-US" sz="1050">
                <a:solidFill>
                  <a:srgbClr val="FFFFFF"/>
                </a:solidFill>
              </a:rPr>
              <a:t>PROMOTING CHOICE   •   SECURING STANDARDS   •   PREVENTING HARM   </a:t>
            </a:r>
          </a:p>
        </p:txBody>
      </p:sp>
      <p:sp>
        <p:nvSpPr>
          <p:cNvPr id="8" name="Round Same Side Corner Rectangle 10"/>
          <p:cNvSpPr/>
          <p:nvPr userDrawn="1"/>
        </p:nvSpPr>
        <p:spPr>
          <a:xfrm rot="10800000">
            <a:off x="10510982" y="0"/>
            <a:ext cx="1357200" cy="1024193"/>
          </a:xfrm>
          <a:prstGeom prst="round2Same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kern="0">
              <a:solidFill>
                <a:sysClr val="windowText" lastClr="000000"/>
              </a:solidFill>
            </a:endParaRPr>
          </a:p>
        </p:txBody>
      </p:sp>
      <p:pic>
        <p:nvPicPr>
          <p:cNvPr id="10" name="Picture Placeholder 3" descr="Ofcom_Publication logo_CMYK.eps"/>
          <p:cNvPicPr>
            <a:picLocks noChangeAspect="1"/>
          </p:cNvPicPr>
          <p:nvPr userDrawn="1"/>
        </p:nvPicPr>
        <p:blipFill>
          <a:blip r:embed="rId10">
            <a:extLst>
              <a:ext uri="{28A0092B-C50C-407E-A947-70E740481C1C}">
                <a14:useLocalDpi xmlns:a14="http://schemas.microsoft.com/office/drawing/2010/main" val="0"/>
              </a:ext>
            </a:extLst>
          </a:blip>
          <a:srcRect t="-7474" b="-7474"/>
          <a:stretch>
            <a:fillRect/>
          </a:stretch>
        </p:blipFill>
        <p:spPr>
          <a:xfrm>
            <a:off x="10610882" y="393697"/>
            <a:ext cx="1155700" cy="5207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67" r:id="rId3"/>
    <p:sldLayoutId id="2147493468" r:id="rId4"/>
    <p:sldLayoutId id="2147493469" r:id="rId5"/>
    <p:sldLayoutId id="2147493470" r:id="rId6"/>
    <p:sldLayoutId id="2147493471" r:id="rId7"/>
    <p:sldLayoutId id="2147493472"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powerbi.com/reports/01744da9-29ea-49af-9748-fc11ddcf5774/ReportSectionc344d2be04a8111fdb0c?pbi_source=PowerPoint" TargetMode="Externa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ofcom.org.uk/research-and-data/tv-radio-and-on-demand/news-media/news-consumption"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a:hlinkClick r:id="rId2"/>
            <a:extLst>
              <a:ext uri="{C183D7F6-B498-43B3-948B-1728B52AA6E4}">
                <adec:decorative xmlns:adec="http://schemas.microsoft.com/office/drawing/2017/decorative" val="1"/>
              </a:ext>
            </a:extLst>
          </p:cNvPr>
          <p:cNvPicPr>
            <a:picLocks noChangeAspect="1"/>
          </p:cNvPicPr>
          <p:nvPr/>
        </p:nvPicPr>
        <p:blipFill rotWithShape="1">
          <a:blip r:embed="rId3"/>
          <a:srcRect l="376" t="15929" r="481" b="13923"/>
          <a:stretch/>
        </p:blipFill>
        <p:spPr>
          <a:xfrm>
            <a:off x="137311" y="1023642"/>
            <a:ext cx="11917377" cy="4810716"/>
          </a:xfrm>
          <a:prstGeom prst="rect">
            <a:avLst/>
          </a:prstGeom>
          <a:noFill/>
        </p:spPr>
      </p:pic>
      <p:sp>
        <p:nvSpPr>
          <p:cNvPr id="5" name="Rectangle 4">
            <a:extLst>
              <a:ext uri="{FF2B5EF4-FFF2-40B4-BE49-F238E27FC236}">
                <a16:creationId xmlns:a16="http://schemas.microsoft.com/office/drawing/2014/main" id="{E9975175-F9F0-446C-845A-9B93927F4761}"/>
              </a:ext>
              <a:ext uri="{C183D7F6-B498-43B3-948B-1728B52AA6E4}">
                <adec:decorative xmlns:adec="http://schemas.microsoft.com/office/drawing/2017/decorative" val="1"/>
              </a:ext>
            </a:extLst>
          </p:cNvPr>
          <p:cNvSpPr/>
          <p:nvPr/>
        </p:nvSpPr>
        <p:spPr>
          <a:xfrm>
            <a:off x="1967948" y="1977887"/>
            <a:ext cx="2295939"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7E32C714-7C8A-4E67-8A10-51544301F3D8}"/>
              </a:ext>
              <a:ext uri="{C183D7F6-B498-43B3-948B-1728B52AA6E4}">
                <adec:decorative xmlns:adec="http://schemas.microsoft.com/office/drawing/2017/decorative" val="1"/>
              </a:ext>
            </a:extLst>
          </p:cNvPr>
          <p:cNvSpPr/>
          <p:nvPr/>
        </p:nvSpPr>
        <p:spPr>
          <a:xfrm>
            <a:off x="2925418" y="513522"/>
            <a:ext cx="1249017"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3686326F-2C8D-422B-8AF8-08A11BB5F0D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179973" y="4711147"/>
            <a:ext cx="921036" cy="921036"/>
          </a:xfrm>
          <a:prstGeom prst="rect">
            <a:avLst/>
          </a:prstGeom>
          <a:solidFill>
            <a:schemeClr val="bg1"/>
          </a:solidFill>
        </p:spPr>
      </p:pic>
      <p:pic>
        <p:nvPicPr>
          <p:cNvPr id="10" name="Picture 9">
            <a:extLst>
              <a:ext uri="{FF2B5EF4-FFF2-40B4-BE49-F238E27FC236}">
                <a16:creationId xmlns:a16="http://schemas.microsoft.com/office/drawing/2014/main" id="{EA9C3BC0-CEEE-4164-9358-66FBC8CF0111}"/>
              </a:ext>
              <a:ext uri="{C183D7F6-B498-43B3-948B-1728B52AA6E4}">
                <adec:decorative xmlns:adec="http://schemas.microsoft.com/office/drawing/2017/decorative" val="1"/>
              </a:ext>
            </a:extLst>
          </p:cNvPr>
          <p:cNvPicPr>
            <a:picLocks noChangeAspect="1"/>
          </p:cNvPicPr>
          <p:nvPr/>
        </p:nvPicPr>
        <p:blipFill>
          <a:blip r:embed="rId5">
            <a:duotone>
              <a:schemeClr val="accent2">
                <a:shade val="45000"/>
                <a:satMod val="135000"/>
              </a:schemeClr>
              <a:prstClr val="white"/>
            </a:duotone>
          </a:blip>
          <a:stretch>
            <a:fillRect/>
          </a:stretch>
        </p:blipFill>
        <p:spPr>
          <a:xfrm>
            <a:off x="1953040" y="2131264"/>
            <a:ext cx="2295938" cy="1893078"/>
          </a:xfrm>
          <a:prstGeom prst="rect">
            <a:avLst/>
          </a:prstGeom>
        </p:spPr>
      </p:pic>
      <p:sp>
        <p:nvSpPr>
          <p:cNvPr id="2" name="Title 1">
            <a:extLst>
              <a:ext uri="{FF2B5EF4-FFF2-40B4-BE49-F238E27FC236}">
                <a16:creationId xmlns:a16="http://schemas.microsoft.com/office/drawing/2014/main" id="{F1E18C35-DCD2-41BA-B52B-DA5FCC81DDA3}"/>
              </a:ext>
            </a:extLst>
          </p:cNvPr>
          <p:cNvSpPr txBox="1">
            <a:spLocks noGrp="1"/>
          </p:cNvSpPr>
          <p:nvPr>
            <p:ph type="title" idx="4294967295"/>
          </p:nvPr>
        </p:nvSpPr>
        <p:spPr>
          <a:xfrm>
            <a:off x="5328134" y="2330147"/>
            <a:ext cx="4864922" cy="1446550"/>
          </a:xfrm>
          <a:prstGeom prst="rect">
            <a:avLst/>
          </a:prstGeom>
          <a:solidFill>
            <a:srgbClr val="532A59"/>
          </a:solid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schemeClr val="bg1"/>
                </a:solidFill>
                <a:effectLst/>
                <a:uLnTx/>
                <a:uFillTx/>
                <a:latin typeface="+mn-lt"/>
                <a:ea typeface="+mn-ea"/>
                <a:cs typeface="+mn-cs"/>
              </a:rPr>
              <a:t>News Consumption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schemeClr val="bg1"/>
                </a:solidFill>
                <a:effectLst/>
                <a:uLnTx/>
                <a:uFillTx/>
                <a:latin typeface="+mn-lt"/>
                <a:ea typeface="+mn-ea"/>
                <a:cs typeface="+mn-cs"/>
              </a:rPr>
              <a:t>Survey 2021</a:t>
            </a:r>
          </a:p>
        </p:txBody>
      </p:sp>
      <p:sp>
        <p:nvSpPr>
          <p:cNvPr id="7" name="TextBox 6">
            <a:extLst>
              <a:ext uri="{FF2B5EF4-FFF2-40B4-BE49-F238E27FC236}">
                <a16:creationId xmlns:a16="http://schemas.microsoft.com/office/drawing/2014/main" id="{3861D3B5-69D4-4140-9CAB-0033A34C72D5}"/>
              </a:ext>
            </a:extLst>
          </p:cNvPr>
          <p:cNvSpPr txBox="1"/>
          <p:nvPr/>
        </p:nvSpPr>
        <p:spPr>
          <a:xfrm>
            <a:off x="6330146" y="4024342"/>
            <a:ext cx="3518821" cy="646331"/>
          </a:xfrm>
          <a:prstGeom prst="rect">
            <a:avLst/>
          </a:prstGeom>
          <a:solidFill>
            <a:srgbClr val="532A59"/>
          </a:solidFill>
        </p:spPr>
        <p:txBody>
          <a:bodyPr wrap="square" rtlCol="0">
            <a:spAutoFit/>
          </a:bodyPr>
          <a:lstStyle/>
          <a:p>
            <a:r>
              <a:rPr lang="en-GB" sz="3600">
                <a:solidFill>
                  <a:schemeClr val="bg1"/>
                </a:solidFill>
              </a:rPr>
              <a:t>Northern Ireland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Radio sources used for news nowadays - Northern Ireland</a:t>
            </a:r>
          </a:p>
        </p:txBody>
      </p:sp>
      <p:graphicFrame>
        <p:nvGraphicFramePr>
          <p:cNvPr id="5" name="Chart 4" descr="Chart showing the radio sources used for news nowadays in Northern Ireland. 19% of adults use BBC Radio Ulster/Foyle, followed by 18% using Cool FM and 17% using U105. 12% use BBC Radio 2 and 11% use BBC Radio 1.">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1371341969"/>
              </p:ext>
            </p:extLst>
          </p:nvPr>
        </p:nvGraphicFramePr>
        <p:xfrm>
          <a:off x="572323" y="999656"/>
          <a:ext cx="11047353" cy="473522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09978DE5-5174-4FCF-8EFC-73F7772405F4}"/>
              </a:ext>
            </a:extLst>
          </p:cNvPr>
          <p:cNvSpPr txBox="1"/>
          <p:nvPr/>
        </p:nvSpPr>
        <p:spPr>
          <a:xfrm>
            <a:off x="0" y="5896461"/>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&lt;D6a&gt; Thinking specifically about radio, which of the following do you use for news nowadays? </a:t>
            </a:r>
          </a:p>
          <a:p>
            <a:r>
              <a:rPr lang="en-GB" sz="1100" dirty="0"/>
              <a:t>Base: All adults 16+ in Northern Ireland (250). Any source with lower than 2% excluded from the chart.</a:t>
            </a:r>
          </a:p>
        </p:txBody>
      </p:sp>
    </p:spTree>
    <p:extLst>
      <p:ext uri="{BB962C8B-B14F-4D97-AF65-F5344CB8AC3E}">
        <p14:creationId xmlns:p14="http://schemas.microsoft.com/office/powerpoint/2010/main" val="276075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DA3B-7732-40D8-AAD8-AA7C49764E73}"/>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Level of interest in news about own nation, by nation</a:t>
            </a:r>
          </a:p>
        </p:txBody>
      </p:sp>
      <p:sp>
        <p:nvSpPr>
          <p:cNvPr id="3" name="Rectangle 2">
            <a:extLst>
              <a:ext uri="{FF2B5EF4-FFF2-40B4-BE49-F238E27FC236}">
                <a16:creationId xmlns:a16="http://schemas.microsoft.com/office/drawing/2014/main" id="{1648E749-7071-475D-83CE-725A12A77EF8}"/>
              </a:ext>
            </a:extLst>
          </p:cNvPr>
          <p:cNvSpPr/>
          <p:nvPr/>
        </p:nvSpPr>
        <p:spPr>
          <a:xfrm>
            <a:off x="1923086" y="1108326"/>
            <a:ext cx="2757486" cy="338554"/>
          </a:xfrm>
          <a:prstGeom prst="rect">
            <a:avLst/>
          </a:prstGeom>
        </p:spPr>
        <p:txBody>
          <a:bodyPr wrap="none">
            <a:spAutoFit/>
          </a:bodyPr>
          <a:lstStyle/>
          <a:p>
            <a:r>
              <a:rPr lang="en-GB" sz="1600" i="1" kern="0">
                <a:cs typeface="Arial" pitchFamily="34" charset="0"/>
              </a:rPr>
              <a:t>All adults 16+ who follow news</a:t>
            </a:r>
            <a:endParaRPr lang="en-GB" sz="1600"/>
          </a:p>
        </p:txBody>
      </p:sp>
      <p:graphicFrame>
        <p:nvGraphicFramePr>
          <p:cNvPr id="30" name="Chart Placeholder 9" descr="Chart showing the level of interest in news about own nation, by nation. 57% of adults in Northern Ireland who follow news are very interested and 34% are quite interested in this type of news.">
            <a:extLst>
              <a:ext uri="{FF2B5EF4-FFF2-40B4-BE49-F238E27FC236}">
                <a16:creationId xmlns:a16="http://schemas.microsoft.com/office/drawing/2014/main" id="{EA51D0DB-9B83-4A6C-99A0-3F9AE841B4E4}"/>
              </a:ext>
            </a:extLst>
          </p:cNvPr>
          <p:cNvGraphicFramePr>
            <a:graphicFrameLocks/>
          </p:cNvGraphicFramePr>
          <p:nvPr>
            <p:extLst>
              <p:ext uri="{D42A27DB-BD31-4B8C-83A1-F6EECF244321}">
                <p14:modId xmlns:p14="http://schemas.microsoft.com/office/powerpoint/2010/main" val="2839453157"/>
              </p:ext>
            </p:extLst>
          </p:nvPr>
        </p:nvGraphicFramePr>
        <p:xfrm>
          <a:off x="1666592" y="1668477"/>
          <a:ext cx="9037637" cy="44253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a:extLst>
              <a:ext uri="{FF2B5EF4-FFF2-40B4-BE49-F238E27FC236}">
                <a16:creationId xmlns:a16="http://schemas.microsoft.com/office/drawing/2014/main" id="{BD2502B2-92C3-4815-9A27-772600F0F5DE}"/>
              </a:ext>
            </a:extLst>
          </p:cNvPr>
          <p:cNvGraphicFramePr>
            <a:graphicFrameLocks noGrp="1"/>
          </p:cNvGraphicFramePr>
          <p:nvPr>
            <p:extLst>
              <p:ext uri="{D42A27DB-BD31-4B8C-83A1-F6EECF244321}">
                <p14:modId xmlns:p14="http://schemas.microsoft.com/office/powerpoint/2010/main" val="736252496"/>
              </p:ext>
            </p:extLst>
          </p:nvPr>
        </p:nvGraphicFramePr>
        <p:xfrm>
          <a:off x="2395538" y="5063489"/>
          <a:ext cx="8182872" cy="274320"/>
        </p:xfrm>
        <a:graphic>
          <a:graphicData uri="http://schemas.openxmlformats.org/drawingml/2006/table">
            <a:tbl>
              <a:tblPr firstRow="1" bandRow="1">
                <a:tableStyleId>{5C22544A-7EE6-4342-B048-85BDC9FD1C3A}</a:tableStyleId>
              </a:tblPr>
              <a:tblGrid>
                <a:gridCol w="693208">
                  <a:extLst>
                    <a:ext uri="{9D8B030D-6E8A-4147-A177-3AD203B41FA5}">
                      <a16:colId xmlns:a16="http://schemas.microsoft.com/office/drawing/2014/main" val="20000"/>
                    </a:ext>
                  </a:extLst>
                </a:gridCol>
                <a:gridCol w="693208">
                  <a:extLst>
                    <a:ext uri="{9D8B030D-6E8A-4147-A177-3AD203B41FA5}">
                      <a16:colId xmlns:a16="http://schemas.microsoft.com/office/drawing/2014/main" val="20001"/>
                    </a:ext>
                  </a:extLst>
                </a:gridCol>
                <a:gridCol w="693208">
                  <a:extLst>
                    <a:ext uri="{9D8B030D-6E8A-4147-A177-3AD203B41FA5}">
                      <a16:colId xmlns:a16="http://schemas.microsoft.com/office/drawing/2014/main" val="20002"/>
                    </a:ext>
                  </a:extLst>
                </a:gridCol>
                <a:gridCol w="693208">
                  <a:extLst>
                    <a:ext uri="{9D8B030D-6E8A-4147-A177-3AD203B41FA5}">
                      <a16:colId xmlns:a16="http://schemas.microsoft.com/office/drawing/2014/main" val="20003"/>
                    </a:ext>
                  </a:extLst>
                </a:gridCol>
                <a:gridCol w="693208">
                  <a:extLst>
                    <a:ext uri="{9D8B030D-6E8A-4147-A177-3AD203B41FA5}">
                      <a16:colId xmlns:a16="http://schemas.microsoft.com/office/drawing/2014/main" val="20004"/>
                    </a:ext>
                  </a:extLst>
                </a:gridCol>
                <a:gridCol w="693208">
                  <a:extLst>
                    <a:ext uri="{9D8B030D-6E8A-4147-A177-3AD203B41FA5}">
                      <a16:colId xmlns:a16="http://schemas.microsoft.com/office/drawing/2014/main" val="20005"/>
                    </a:ext>
                  </a:extLst>
                </a:gridCol>
                <a:gridCol w="693208">
                  <a:extLst>
                    <a:ext uri="{9D8B030D-6E8A-4147-A177-3AD203B41FA5}">
                      <a16:colId xmlns:a16="http://schemas.microsoft.com/office/drawing/2014/main" val="20006"/>
                    </a:ext>
                  </a:extLst>
                </a:gridCol>
                <a:gridCol w="693208">
                  <a:extLst>
                    <a:ext uri="{9D8B030D-6E8A-4147-A177-3AD203B41FA5}">
                      <a16:colId xmlns:a16="http://schemas.microsoft.com/office/drawing/2014/main" val="20007"/>
                    </a:ext>
                  </a:extLst>
                </a:gridCol>
                <a:gridCol w="693208">
                  <a:extLst>
                    <a:ext uri="{9D8B030D-6E8A-4147-A177-3AD203B41FA5}">
                      <a16:colId xmlns:a16="http://schemas.microsoft.com/office/drawing/2014/main" val="20008"/>
                    </a:ext>
                  </a:extLst>
                </a:gridCol>
                <a:gridCol w="1944000">
                  <a:extLst>
                    <a:ext uri="{9D8B030D-6E8A-4147-A177-3AD203B41FA5}">
                      <a16:colId xmlns:a16="http://schemas.microsoft.com/office/drawing/2014/main" val="20009"/>
                    </a:ext>
                  </a:extLst>
                </a:gridCol>
              </a:tblGrid>
              <a:tr h="274320">
                <a:tc>
                  <a:txBody>
                    <a:bodyPr/>
                    <a:lstStyle/>
                    <a:p>
                      <a:pPr algn="ctr" fontAlgn="b"/>
                      <a:r>
                        <a:rPr lang="en-US" sz="1200" b="0" i="0" u="none" strike="noStrike">
                          <a:solidFill>
                            <a:srgbClr val="000000"/>
                          </a:solidFill>
                          <a:latin typeface="Calibri"/>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536575" marR="0" lvl="0" indent="0" algn="l" defTabSz="457200" rtl="0" eaLnBrk="1" fontAlgn="b" latinLnBrk="0" hangingPunct="1">
                        <a:lnSpc>
                          <a:spcPct val="90000"/>
                        </a:lnSpc>
                        <a:spcBef>
                          <a:spcPts val="0"/>
                        </a:spcBef>
                        <a:spcAft>
                          <a:spcPts val="0"/>
                        </a:spcAft>
                        <a:buClrTx/>
                        <a:buSzTx/>
                        <a:buFontTx/>
                        <a:buNone/>
                        <a:tabLst/>
                        <a:defRPr/>
                      </a:pPr>
                      <a:r>
                        <a:rPr lang="en-US" sz="1200" b="1" kern="1200" dirty="0">
                          <a:solidFill>
                            <a:schemeClr val="tx1"/>
                          </a:solidFill>
                          <a:latin typeface="+mn-lt"/>
                          <a:ea typeface="+mn-ea"/>
                          <a:cs typeface="+mn-cs"/>
                        </a:rPr>
                        <a:t>Very/Quite interested</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3" name="TextBox 12">
            <a:extLst>
              <a:ext uri="{FF2B5EF4-FFF2-40B4-BE49-F238E27FC236}">
                <a16:creationId xmlns:a16="http://schemas.microsoft.com/office/drawing/2014/main" id="{B9475295-750B-4C56-A031-EFD106177A72}"/>
              </a:ext>
            </a:extLst>
          </p:cNvPr>
          <p:cNvSpPr txBox="1"/>
          <p:nvPr/>
        </p:nvSpPr>
        <p:spPr>
          <a:xfrm>
            <a:off x="72670" y="5749674"/>
            <a:ext cx="7859110" cy="600164"/>
          </a:xfrm>
          <a:prstGeom prst="rect">
            <a:avLst/>
          </a:prstGeom>
          <a:noFill/>
        </p:spPr>
        <p:txBody>
          <a:bodyPr wrap="square" rtlCol="0">
            <a:spAutoFit/>
          </a:bodyPr>
          <a:lstStyle/>
          <a:p>
            <a:pPr>
              <a:tabLst>
                <a:tab pos="8229600" algn="r"/>
              </a:tabLst>
            </a:pPr>
            <a:r>
              <a:rPr lang="en-GB" sz="1100" dirty="0"/>
              <a:t>Source: </a:t>
            </a:r>
            <a:r>
              <a:rPr lang="en-CA" sz="1100" dirty="0"/>
              <a:t>Ofcom News Consumption Survey 2021 – COMBINED CATI &amp; ONLINE sample</a:t>
            </a:r>
            <a:r>
              <a:rPr lang="en-GB" sz="1100" dirty="0"/>
              <a:t>	</a:t>
            </a:r>
          </a:p>
          <a:p>
            <a:r>
              <a:rPr lang="en-GB" sz="1100" dirty="0"/>
              <a:t>Question: </a:t>
            </a:r>
            <a:r>
              <a:rPr lang="en-US" sz="1100" dirty="0"/>
              <a:t>F3. How interested are you in news about &lt;NATION&gt;?</a:t>
            </a:r>
            <a:endParaRPr lang="en-GB" sz="1100" dirty="0"/>
          </a:p>
          <a:p>
            <a:r>
              <a:rPr lang="en-GB" sz="1100" dirty="0"/>
              <a:t>Base: All adults 16+ who follow news 2021 - Total=4499, England=3046, Scotland=518, Wales=466, Northern Ireland=469</a:t>
            </a:r>
          </a:p>
        </p:txBody>
      </p:sp>
      <p:sp>
        <p:nvSpPr>
          <p:cNvPr id="12" name="Rectangle 11">
            <a:extLst>
              <a:ext uri="{FF2B5EF4-FFF2-40B4-BE49-F238E27FC236}">
                <a16:creationId xmlns:a16="http://schemas.microsoft.com/office/drawing/2014/main" id="{8775D1DE-B83D-462E-94A4-DE4F30E6D28A}"/>
              </a:ext>
              <a:ext uri="{C183D7F6-B498-43B3-948B-1728B52AA6E4}">
                <adec:decorative xmlns:adec="http://schemas.microsoft.com/office/drawing/2017/decorative" val="1"/>
              </a:ext>
            </a:extLst>
          </p:cNvPr>
          <p:cNvSpPr/>
          <p:nvPr/>
        </p:nvSpPr>
        <p:spPr>
          <a:xfrm>
            <a:off x="7750006" y="1547760"/>
            <a:ext cx="1070028" cy="4289988"/>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dirty="0"/>
          </a:p>
        </p:txBody>
      </p:sp>
    </p:spTree>
    <p:extLst>
      <p:ext uri="{BB962C8B-B14F-4D97-AF65-F5344CB8AC3E}">
        <p14:creationId xmlns:p14="http://schemas.microsoft.com/office/powerpoint/2010/main" val="601288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F9FD6F-48ED-4DA9-AF0C-1B982AE8CF1D}"/>
              </a:ext>
            </a:extLst>
          </p:cNvPr>
          <p:cNvSpPr txBox="1">
            <a:spLocks noGrp="1"/>
          </p:cNvSpPr>
          <p:nvPr>
            <p:ph type="title" idx="4294967295"/>
          </p:nvPr>
        </p:nvSpPr>
        <p:spPr>
          <a:xfrm>
            <a:off x="2099144" y="556591"/>
            <a:ext cx="76571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Sources used to access news about own nation </a:t>
            </a:r>
          </a:p>
        </p:txBody>
      </p:sp>
      <p:sp>
        <p:nvSpPr>
          <p:cNvPr id="8" name="TextBox 7">
            <a:extLst>
              <a:ext uri="{FF2B5EF4-FFF2-40B4-BE49-F238E27FC236}">
                <a16:creationId xmlns:a16="http://schemas.microsoft.com/office/drawing/2014/main" id="{DBA84F7A-1260-4762-85B6-47F9C0EF1CB5}"/>
              </a:ext>
            </a:extLst>
          </p:cNvPr>
          <p:cNvSpPr txBox="1"/>
          <p:nvPr/>
        </p:nvSpPr>
        <p:spPr>
          <a:xfrm>
            <a:off x="2099144" y="1388190"/>
            <a:ext cx="779381" cy="307777"/>
          </a:xfrm>
          <a:prstGeom prst="rect">
            <a:avLst/>
          </a:prstGeom>
          <a:noFill/>
        </p:spPr>
        <p:txBody>
          <a:bodyPr wrap="none" rtlCol="0">
            <a:spAutoFit/>
          </a:bodyPr>
          <a:lstStyle/>
          <a:p>
            <a:r>
              <a:rPr lang="en-US" sz="1400" b="1" dirty="0"/>
              <a:t>England</a:t>
            </a:r>
          </a:p>
        </p:txBody>
      </p:sp>
      <p:sp>
        <p:nvSpPr>
          <p:cNvPr id="9" name="TextBox 8">
            <a:extLst>
              <a:ext uri="{FF2B5EF4-FFF2-40B4-BE49-F238E27FC236}">
                <a16:creationId xmlns:a16="http://schemas.microsoft.com/office/drawing/2014/main" id="{C5E0D7BF-5B4A-4BA3-80A5-46A5051705CB}"/>
              </a:ext>
            </a:extLst>
          </p:cNvPr>
          <p:cNvSpPr txBox="1"/>
          <p:nvPr/>
        </p:nvSpPr>
        <p:spPr>
          <a:xfrm>
            <a:off x="4440487" y="1382880"/>
            <a:ext cx="828175" cy="307777"/>
          </a:xfrm>
          <a:prstGeom prst="rect">
            <a:avLst/>
          </a:prstGeom>
          <a:noFill/>
        </p:spPr>
        <p:txBody>
          <a:bodyPr wrap="none" rtlCol="0">
            <a:spAutoFit/>
          </a:bodyPr>
          <a:lstStyle/>
          <a:p>
            <a:r>
              <a:rPr lang="en-US" sz="1400" b="1" dirty="0"/>
              <a:t>Scotland</a:t>
            </a:r>
          </a:p>
        </p:txBody>
      </p:sp>
      <p:sp>
        <p:nvSpPr>
          <p:cNvPr id="10" name="TextBox 9">
            <a:extLst>
              <a:ext uri="{FF2B5EF4-FFF2-40B4-BE49-F238E27FC236}">
                <a16:creationId xmlns:a16="http://schemas.microsoft.com/office/drawing/2014/main" id="{A7ADB502-7212-4466-B191-EB2D204904A8}"/>
              </a:ext>
            </a:extLst>
          </p:cNvPr>
          <p:cNvSpPr txBox="1"/>
          <p:nvPr/>
        </p:nvSpPr>
        <p:spPr>
          <a:xfrm>
            <a:off x="6855936" y="1388191"/>
            <a:ext cx="636649" cy="307777"/>
          </a:xfrm>
          <a:prstGeom prst="rect">
            <a:avLst/>
          </a:prstGeom>
          <a:noFill/>
        </p:spPr>
        <p:txBody>
          <a:bodyPr wrap="none" rtlCol="0">
            <a:spAutoFit/>
          </a:bodyPr>
          <a:lstStyle/>
          <a:p>
            <a:r>
              <a:rPr lang="en-US" sz="1400" b="1" dirty="0"/>
              <a:t>Wales</a:t>
            </a:r>
          </a:p>
        </p:txBody>
      </p:sp>
      <p:sp>
        <p:nvSpPr>
          <p:cNvPr id="11" name="TextBox 10">
            <a:extLst>
              <a:ext uri="{FF2B5EF4-FFF2-40B4-BE49-F238E27FC236}">
                <a16:creationId xmlns:a16="http://schemas.microsoft.com/office/drawing/2014/main" id="{271C1A09-BA79-4712-A9FA-57206EB003ED}"/>
              </a:ext>
            </a:extLst>
          </p:cNvPr>
          <p:cNvSpPr txBox="1"/>
          <p:nvPr/>
        </p:nvSpPr>
        <p:spPr>
          <a:xfrm>
            <a:off x="8708203" y="1388190"/>
            <a:ext cx="1437830" cy="307777"/>
          </a:xfrm>
          <a:prstGeom prst="rect">
            <a:avLst/>
          </a:prstGeom>
          <a:noFill/>
        </p:spPr>
        <p:txBody>
          <a:bodyPr wrap="none" rtlCol="0">
            <a:spAutoFit/>
          </a:bodyPr>
          <a:lstStyle/>
          <a:p>
            <a:r>
              <a:rPr lang="en-US" sz="1400" b="1"/>
              <a:t>Northern Ireland</a:t>
            </a:r>
          </a:p>
        </p:txBody>
      </p:sp>
      <p:graphicFrame>
        <p:nvGraphicFramePr>
          <p:cNvPr id="19" name="Table 18" descr="Tables showing sources used to access news about respondents' own nation. 50% of adults in Northern Ireland use UTV to access news about Northern Ireland, with 45% using BBC One, 26% using the BBC website/app a further 26% using Facebook. ">
            <a:extLst>
              <a:ext uri="{FF2B5EF4-FFF2-40B4-BE49-F238E27FC236}">
                <a16:creationId xmlns:a16="http://schemas.microsoft.com/office/drawing/2014/main" id="{6BCBD3AA-7B3D-4C50-A957-B7382D5B4C30}"/>
              </a:ext>
            </a:extLst>
          </p:cNvPr>
          <p:cNvGraphicFramePr>
            <a:graphicFrameLocks noGrp="1"/>
          </p:cNvGraphicFramePr>
          <p:nvPr>
            <p:extLst>
              <p:ext uri="{D42A27DB-BD31-4B8C-83A1-F6EECF244321}">
                <p14:modId xmlns:p14="http://schemas.microsoft.com/office/powerpoint/2010/main" val="1325321043"/>
              </p:ext>
            </p:extLst>
          </p:nvPr>
        </p:nvGraphicFramePr>
        <p:xfrm>
          <a:off x="1421093" y="1706550"/>
          <a:ext cx="9080572" cy="3688846"/>
        </p:xfrm>
        <a:graphic>
          <a:graphicData uri="http://schemas.openxmlformats.org/drawingml/2006/table">
            <a:tbl>
              <a:tblPr/>
              <a:tblGrid>
                <a:gridCol w="1773351">
                  <a:extLst>
                    <a:ext uri="{9D8B030D-6E8A-4147-A177-3AD203B41FA5}">
                      <a16:colId xmlns:a16="http://schemas.microsoft.com/office/drawing/2014/main" val="20000"/>
                    </a:ext>
                  </a:extLst>
                </a:gridCol>
                <a:gridCol w="326670">
                  <a:extLst>
                    <a:ext uri="{9D8B030D-6E8A-4147-A177-3AD203B41FA5}">
                      <a16:colId xmlns:a16="http://schemas.microsoft.com/office/drawing/2014/main" val="20001"/>
                    </a:ext>
                  </a:extLst>
                </a:gridCol>
                <a:gridCol w="186669">
                  <a:extLst>
                    <a:ext uri="{9D8B030D-6E8A-4147-A177-3AD203B41FA5}">
                      <a16:colId xmlns:a16="http://schemas.microsoft.com/office/drawing/2014/main" val="20002"/>
                    </a:ext>
                  </a:extLst>
                </a:gridCol>
                <a:gridCol w="1866684">
                  <a:extLst>
                    <a:ext uri="{9D8B030D-6E8A-4147-A177-3AD203B41FA5}">
                      <a16:colId xmlns:a16="http://schemas.microsoft.com/office/drawing/2014/main" val="20003"/>
                    </a:ext>
                  </a:extLst>
                </a:gridCol>
                <a:gridCol w="326670">
                  <a:extLst>
                    <a:ext uri="{9D8B030D-6E8A-4147-A177-3AD203B41FA5}">
                      <a16:colId xmlns:a16="http://schemas.microsoft.com/office/drawing/2014/main" val="20004"/>
                    </a:ext>
                  </a:extLst>
                </a:gridCol>
                <a:gridCol w="186669">
                  <a:extLst>
                    <a:ext uri="{9D8B030D-6E8A-4147-A177-3AD203B41FA5}">
                      <a16:colId xmlns:a16="http://schemas.microsoft.com/office/drawing/2014/main" val="20005"/>
                    </a:ext>
                  </a:extLst>
                </a:gridCol>
                <a:gridCol w="1773351">
                  <a:extLst>
                    <a:ext uri="{9D8B030D-6E8A-4147-A177-3AD203B41FA5}">
                      <a16:colId xmlns:a16="http://schemas.microsoft.com/office/drawing/2014/main" val="20006"/>
                    </a:ext>
                  </a:extLst>
                </a:gridCol>
                <a:gridCol w="353818">
                  <a:extLst>
                    <a:ext uri="{9D8B030D-6E8A-4147-A177-3AD203B41FA5}">
                      <a16:colId xmlns:a16="http://schemas.microsoft.com/office/drawing/2014/main" val="20007"/>
                    </a:ext>
                  </a:extLst>
                </a:gridCol>
                <a:gridCol w="186669">
                  <a:extLst>
                    <a:ext uri="{9D8B030D-6E8A-4147-A177-3AD203B41FA5}">
                      <a16:colId xmlns:a16="http://schemas.microsoft.com/office/drawing/2014/main" val="20008"/>
                    </a:ext>
                  </a:extLst>
                </a:gridCol>
                <a:gridCol w="1773351">
                  <a:extLst>
                    <a:ext uri="{9D8B030D-6E8A-4147-A177-3AD203B41FA5}">
                      <a16:colId xmlns:a16="http://schemas.microsoft.com/office/drawing/2014/main" val="20009"/>
                    </a:ext>
                  </a:extLst>
                </a:gridCol>
                <a:gridCol w="326670">
                  <a:extLst>
                    <a:ext uri="{9D8B030D-6E8A-4147-A177-3AD203B41FA5}">
                      <a16:colId xmlns:a16="http://schemas.microsoft.com/office/drawing/2014/main" val="20010"/>
                    </a:ext>
                  </a:extLst>
                </a:gridCol>
              </a:tblGrid>
              <a:tr h="263489">
                <a:tc>
                  <a:txBody>
                    <a:bodyPr/>
                    <a:lstStyle/>
                    <a:p>
                      <a:pPr algn="l" fontAlgn="b"/>
                      <a:r>
                        <a:rPr lang="en-US" sz="1050" b="0" i="0" u="none" strike="noStrike" dirty="0">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l" fontAlgn="b"/>
                      <a:endParaRPr lang="en-US" sz="1100" b="0" i="0" u="none" strike="noStrike" dirty="0">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STV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36%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l" fontAlgn="b"/>
                      <a:endParaRPr lang="en-US" sz="1100" b="0" i="0" u="none" strike="noStrike" dirty="0">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dirty="0">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a:solidFill>
                            <a:schemeClr val="bg1"/>
                          </a:solidFill>
                          <a:effectLst/>
                          <a:latin typeface="Calibri" panose="020F0502020204030204" pitchFamily="34" charset="0"/>
                        </a:rPr>
                        <a:t>UTV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50%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0"/>
                  </a:ext>
                </a:extLst>
              </a:tr>
              <a:tr h="263489">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ITV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ITV WALES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25%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45%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1"/>
                  </a:ext>
                </a:extLst>
              </a:tr>
              <a:tr h="263489">
                <a:tc>
                  <a:txBody>
                    <a:bodyPr/>
                    <a:lstStyle/>
                    <a:p>
                      <a:pPr algn="l" fontAlgn="b"/>
                      <a:r>
                        <a:rPr lang="en-US" sz="1050" b="0" i="0" u="none" strike="noStrike" dirty="0">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3489">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00" b="0" i="0" u="none" strike="noStrike">
                          <a:solidFill>
                            <a:srgbClr val="000000"/>
                          </a:solidFill>
                          <a:effectLst/>
                          <a:latin typeface="Calibri" panose="020F0502020204030204" pitchFamily="34" charset="0"/>
                        </a:rPr>
                        <a:t>Any Wales based news site/app</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Ulster/Foyle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14%</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50" b="0" i="0" u="none" strike="noStrike">
                          <a:solidFill>
                            <a:srgbClr val="000000"/>
                          </a:solidFill>
                          <a:effectLst/>
                          <a:latin typeface="Calibri" panose="020F0502020204030204" pitchFamily="34" charset="0"/>
                        </a:rPr>
                        <a:t>BBC Scotland 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Wales/Cymru</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a:solidFill>
                            <a:srgbClr val="000000"/>
                          </a:solidFill>
                          <a:effectLst/>
                          <a:latin typeface="Calibri" panose="020F0502020204030204" pitchFamily="34" charset="0"/>
                        </a:rPr>
                        <a:t>Any NI based daily newspaper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Cool FM</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3451821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BBC Radio Scotland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U105</a:t>
                      </a:r>
                      <a:endParaRPr lang="en-US" sz="10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6"/>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00" b="0" i="0" u="none" strike="noStrike">
                          <a:solidFill>
                            <a:srgbClr val="000000"/>
                          </a:solidFill>
                          <a:effectLst/>
                          <a:latin typeface="Calibri" panose="020F0502020204030204" pitchFamily="34" charset="0"/>
                        </a:rPr>
                        <a:t>Any Scotland based daily paper</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00" b="0" i="0" u="none" strike="noStrike">
                          <a:solidFill>
                            <a:srgbClr val="000000"/>
                          </a:solidFill>
                          <a:effectLst/>
                          <a:latin typeface="Calibri" panose="020F0502020204030204" pitchFamily="34" charset="0"/>
                        </a:rPr>
                        <a:t>Any NI based news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7"/>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8"/>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News Channel</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9"/>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The Belfast Telegraph</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0"/>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ctr" defTabSz="457200" rtl="0" eaLnBrk="1" fontAlgn="b" latinLnBrk="0" hangingPunct="1"/>
                      <a:endParaRPr lang="en-US" sz="1100" b="0" i="0" u="none" strike="noStrike" kern="1200">
                        <a:solidFill>
                          <a:srgbClr val="38393A"/>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1"/>
                  </a:ext>
                </a:extLst>
              </a:tr>
              <a:tr h="263489">
                <a:tc>
                  <a:txBody>
                    <a:bodyPr/>
                    <a:lstStyle/>
                    <a:p>
                      <a:pPr algn="l" rtl="0" fontAlgn="b"/>
                      <a:r>
                        <a:rPr lang="en-US" sz="1100" b="0" i="0" u="none" strike="noStrike" dirty="0">
                          <a:solidFill>
                            <a:srgbClr val="000000"/>
                          </a:solidFill>
                          <a:latin typeface="Calibri"/>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r" defTabSz="457200" rtl="0" eaLnBrk="1" fontAlgn="b" latinLnBrk="0" hangingPunct="1"/>
                      <a:r>
                        <a:rPr lang="en-US" sz="1100" b="0" i="0" u="none" strike="noStrike" kern="1200" dirty="0">
                          <a:solidFill>
                            <a:srgbClr val="000000"/>
                          </a:solidFill>
                          <a:latin typeface="Calibri"/>
                          <a:ea typeface="+mn-ea"/>
                          <a:cs typeface="+mn-cs"/>
                        </a:rPr>
                        <a:t>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sp>
        <p:nvSpPr>
          <p:cNvPr id="21" name="TextBox 20">
            <a:extLst>
              <a:ext uri="{FF2B5EF4-FFF2-40B4-BE49-F238E27FC236}">
                <a16:creationId xmlns:a16="http://schemas.microsoft.com/office/drawing/2014/main" id="{2F213C99-8A1D-4010-BE5F-25FCE6DDCE4E}"/>
              </a:ext>
            </a:extLst>
          </p:cNvPr>
          <p:cNvSpPr txBox="1"/>
          <p:nvPr/>
        </p:nvSpPr>
        <p:spPr>
          <a:xfrm>
            <a:off x="0" y="5509040"/>
            <a:ext cx="7859110" cy="990015"/>
          </a:xfrm>
          <a:prstGeom prst="rect">
            <a:avLst/>
          </a:prstGeom>
          <a:noFill/>
        </p:spPr>
        <p:txBody>
          <a:bodyPr wrap="square" lIns="91440" tIns="45720" rIns="91440" bIns="45720" rtlCol="0" anchor="t">
            <a:spAutoFit/>
          </a:bodyPr>
          <a:lstStyle/>
          <a:p>
            <a:pPr>
              <a:spcBef>
                <a:spcPts val="240"/>
              </a:spcBef>
              <a:tabLst>
                <a:tab pos="8229600" algn="r"/>
              </a:tabLst>
            </a:pPr>
            <a:r>
              <a:rPr lang="en-GB" sz="1100" dirty="0"/>
              <a:t>Source: </a:t>
            </a:r>
            <a:r>
              <a:rPr lang="en-CA" sz="1100" dirty="0"/>
              <a:t>Ofcom News Consumption Survey 2021 – ONLINE sample only</a:t>
            </a:r>
            <a:r>
              <a:rPr lang="en-GB" sz="1100" dirty="0"/>
              <a:t>	</a:t>
            </a:r>
          </a:p>
          <a:p>
            <a:pPr>
              <a:spcBef>
                <a:spcPts val="240"/>
              </a:spcBef>
            </a:pPr>
            <a:r>
              <a:rPr lang="en-GB" sz="1100" dirty="0"/>
              <a:t>Question: </a:t>
            </a:r>
            <a:r>
              <a:rPr lang="en-US" sz="1100" dirty="0"/>
              <a:t>F6. From which of the following sources do you get news about what is going on in your NATION nowadays?</a:t>
            </a:r>
          </a:p>
          <a:p>
            <a:pPr>
              <a:spcBef>
                <a:spcPts val="240"/>
              </a:spcBef>
            </a:pPr>
            <a:r>
              <a:rPr lang="en-GB" sz="1100" dirty="0"/>
              <a:t>Base: All adults 16+ using </a:t>
            </a:r>
            <a:r>
              <a:rPr lang="en-CA" sz="1100" dirty="0"/>
              <a:t>TV/Newspapers/Radio/Internet/Magazine for news </a:t>
            </a:r>
            <a:r>
              <a:rPr lang="en-GB" sz="1100" dirty="0"/>
              <a:t>- England=2408, Scotland=290, Wales=242, Northern Ireland=243. Only sources with an incidence of &gt;6% in each Nation are shown. </a:t>
            </a:r>
            <a:r>
              <a:rPr lang="en-US" sz="1100" dirty="0"/>
              <a:t>Green/red triangles </a:t>
            </a:r>
            <a:r>
              <a:rPr lang="en-GB" sz="1100" dirty="0"/>
              <a:t>indicate statistically significant differences between 2021 and 2020</a:t>
            </a:r>
            <a:r>
              <a:rPr lang="en-GB" sz="1100"/>
              <a:t> online samples</a:t>
            </a:r>
            <a:endParaRPr lang="en-GB" sz="1100">
              <a:cs typeface="Calibri"/>
            </a:endParaRPr>
          </a:p>
        </p:txBody>
      </p:sp>
      <p:sp>
        <p:nvSpPr>
          <p:cNvPr id="24" name="Isosceles Triangle 23">
            <a:extLst>
              <a:ext uri="{FF2B5EF4-FFF2-40B4-BE49-F238E27FC236}">
                <a16:creationId xmlns:a16="http://schemas.microsoft.com/office/drawing/2014/main" id="{7C35CA2B-E04B-4AA5-99BE-2985BA93448A}"/>
              </a:ext>
              <a:ext uri="{C183D7F6-B498-43B3-948B-1728B52AA6E4}">
                <adec:decorative xmlns:adec="http://schemas.microsoft.com/office/drawing/2017/decorative" val="1"/>
              </a:ext>
            </a:extLst>
          </p:cNvPr>
          <p:cNvSpPr/>
          <p:nvPr/>
        </p:nvSpPr>
        <p:spPr bwMode="ltGray">
          <a:xfrm>
            <a:off x="5915659" y="2860798"/>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6" name="Isosceles Triangle 25">
            <a:extLst>
              <a:ext uri="{FF2B5EF4-FFF2-40B4-BE49-F238E27FC236}">
                <a16:creationId xmlns:a16="http://schemas.microsoft.com/office/drawing/2014/main" id="{1F17E836-294E-4875-BECB-94E2EF6052E7}"/>
              </a:ext>
              <a:ext uri="{C183D7F6-B498-43B3-948B-1728B52AA6E4}">
                <adec:decorative xmlns:adec="http://schemas.microsoft.com/office/drawing/2017/decorative" val="1"/>
              </a:ext>
            </a:extLst>
          </p:cNvPr>
          <p:cNvSpPr/>
          <p:nvPr/>
        </p:nvSpPr>
        <p:spPr bwMode="ltGray">
          <a:xfrm flipV="1">
            <a:off x="3547487" y="1820250"/>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8" name="Isosceles Triangle 27">
            <a:extLst>
              <a:ext uri="{FF2B5EF4-FFF2-40B4-BE49-F238E27FC236}">
                <a16:creationId xmlns:a16="http://schemas.microsoft.com/office/drawing/2014/main" id="{443F525C-DACE-480B-A814-3309A48BBC84}"/>
              </a:ext>
              <a:ext uri="{C183D7F6-B498-43B3-948B-1728B52AA6E4}">
                <adec:decorative xmlns:adec="http://schemas.microsoft.com/office/drawing/2017/decorative" val="1"/>
              </a:ext>
            </a:extLst>
          </p:cNvPr>
          <p:cNvSpPr/>
          <p:nvPr/>
        </p:nvSpPr>
        <p:spPr bwMode="ltGray">
          <a:xfrm flipV="1">
            <a:off x="5915659" y="3161736"/>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9" name="Isosceles Triangle 28">
            <a:extLst>
              <a:ext uri="{FF2B5EF4-FFF2-40B4-BE49-F238E27FC236}">
                <a16:creationId xmlns:a16="http://schemas.microsoft.com/office/drawing/2014/main" id="{7B3BE166-F95C-4893-93A6-5CABB912A2D2}"/>
              </a:ext>
              <a:ext uri="{C183D7F6-B498-43B3-948B-1728B52AA6E4}">
                <adec:decorative xmlns:adec="http://schemas.microsoft.com/office/drawing/2017/decorative" val="1"/>
              </a:ext>
            </a:extLst>
          </p:cNvPr>
          <p:cNvSpPr/>
          <p:nvPr/>
        </p:nvSpPr>
        <p:spPr bwMode="ltGray">
          <a:xfrm flipV="1">
            <a:off x="3544971" y="2053135"/>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30" name="Isosceles Triangle 29">
            <a:extLst>
              <a:ext uri="{FF2B5EF4-FFF2-40B4-BE49-F238E27FC236}">
                <a16:creationId xmlns:a16="http://schemas.microsoft.com/office/drawing/2014/main" id="{3DE75EEF-5B19-4BE7-8CF7-0AEA58A810BD}"/>
              </a:ext>
              <a:ext uri="{C183D7F6-B498-43B3-948B-1728B52AA6E4}">
                <adec:decorative xmlns:adec="http://schemas.microsoft.com/office/drawing/2017/decorative" val="1"/>
              </a:ext>
            </a:extLst>
          </p:cNvPr>
          <p:cNvSpPr/>
          <p:nvPr/>
        </p:nvSpPr>
        <p:spPr bwMode="ltGray">
          <a:xfrm>
            <a:off x="3543772" y="2558576"/>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18" name="Rectangle 17">
            <a:extLst>
              <a:ext uri="{FF2B5EF4-FFF2-40B4-BE49-F238E27FC236}">
                <a16:creationId xmlns:a16="http://schemas.microsoft.com/office/drawing/2014/main" id="{0937030B-BC80-4BB9-A0BA-074AC0143142}"/>
              </a:ext>
              <a:ext uri="{C183D7F6-B498-43B3-948B-1728B52AA6E4}">
                <adec:decorative xmlns:adec="http://schemas.microsoft.com/office/drawing/2017/decorative" val="1"/>
              </a:ext>
            </a:extLst>
          </p:cNvPr>
          <p:cNvSpPr/>
          <p:nvPr/>
        </p:nvSpPr>
        <p:spPr>
          <a:xfrm>
            <a:off x="8333777" y="1412459"/>
            <a:ext cx="2276732" cy="4084469"/>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966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ABD406B-7A94-403D-9EAA-98B32A149EA7}"/>
              </a:ext>
            </a:extLst>
          </p:cNvPr>
          <p:cNvSpPr>
            <a:spLocks noGrp="1"/>
          </p:cNvSpPr>
          <p:nvPr>
            <p:ph type="body" sz="quarter" idx="14"/>
          </p:nvPr>
        </p:nvSpPr>
        <p:spPr>
          <a:xfrm>
            <a:off x="720000" y="1248034"/>
            <a:ext cx="10268918" cy="5124156"/>
          </a:xfrm>
        </p:spPr>
        <p:txBody>
          <a:bodyPr vert="horz" lIns="0" tIns="0" rIns="0" bIns="0" anchor="t"/>
          <a:lstStyle/>
          <a:p>
            <a:pPr indent="0">
              <a:buNone/>
            </a:pPr>
            <a:r>
              <a:rPr lang="en-GB" b="1" dirty="0">
                <a:solidFill>
                  <a:srgbClr val="C00000"/>
                </a:solidFill>
                <a:cs typeface="Arial"/>
              </a:rPr>
              <a:t>Due to Covid-19 enforced methodological changes, the data in this report is not comparable to data in the previous News Consumption Survey Scotland reports.</a:t>
            </a:r>
          </a:p>
          <a:p>
            <a:pPr indent="0">
              <a:buNone/>
            </a:pPr>
            <a:r>
              <a:rPr lang="en-GB" dirty="0"/>
              <a:t>The aim of the News Consumption report is to inform understanding of news consumption across the UK and within each UK nation. This includes sources and platforms used, the perceived importance of different outlets for news, attitudes towards individual news sources and local news use.​</a:t>
            </a:r>
          </a:p>
          <a:p>
            <a:pPr indent="0">
              <a:buNone/>
            </a:pPr>
            <a:r>
              <a:rPr lang="en-GB" dirty="0"/>
              <a:t>The primary source* is Ofcom’s News Consumption Survey. This year, due to Covid-19 fieldwork restrictions, it was not possible to conduct face to face interviews as normal. Therefore, CATI interviews were used in addition to the normal online interviews in order to represent the no/low internet users. In total, 1,278 CATI and 3,327 online interviews across the UK were carried out during 2020/21. The interviews were conducted over two waves (November &amp; December and February &amp; March) in order to achieve a robust and representative view of UK adults.​</a:t>
            </a:r>
          </a:p>
          <a:p>
            <a:pPr indent="0">
              <a:buNone/>
            </a:pPr>
            <a:r>
              <a:rPr lang="en-GB" dirty="0">
                <a:cs typeface="Arial"/>
              </a:rPr>
              <a:t>Due to differences in the questionnaire and differences in how respondents answered questions about individual news sources between the two survey methods used, only platform level data is available by the combined methodology adult sample. All other adults’ slides are based on the online sample only. </a:t>
            </a:r>
            <a:endParaRPr lang="en-GB" dirty="0"/>
          </a:p>
          <a:p>
            <a:pPr indent="0">
              <a:buNone/>
            </a:pPr>
            <a:r>
              <a:rPr lang="en-GB" dirty="0"/>
              <a:t>The combined CATI/ONLINE sample size for all adults over the age of 16 in Northern Ireland is 475.​ The ONLINE sample size for all adults over the age of 16 in Northern Ireland is 250.​</a:t>
            </a:r>
          </a:p>
          <a:p>
            <a:pPr indent="0">
              <a:buNone/>
            </a:pPr>
            <a:r>
              <a:rPr lang="en-GB" dirty="0"/>
              <a:t>The full UK report and details of its methodology can be read </a:t>
            </a:r>
            <a:r>
              <a:rPr lang="en-GB" dirty="0">
                <a:hlinkClick r:id="rId2"/>
              </a:rPr>
              <a:t>here</a:t>
            </a:r>
            <a:r>
              <a:rPr lang="en-GB" dirty="0"/>
              <a:t>. ​</a:t>
            </a:r>
          </a:p>
          <a:p>
            <a:pPr indent="0">
              <a:buNone/>
            </a:pPr>
            <a:r>
              <a:rPr lang="en-GB" i="1" dirty="0"/>
              <a:t>​*The News Consumption 2021 report also contains information from BARB for television viewing.</a:t>
            </a:r>
          </a:p>
          <a:p>
            <a:pPr indent="0">
              <a:buNone/>
            </a:pPr>
            <a:endParaRPr lang="en-GB" dirty="0"/>
          </a:p>
          <a:p>
            <a:pPr marL="285750" indent="-285750"/>
            <a:endParaRPr lang="en-GB" dirty="0"/>
          </a:p>
          <a:p>
            <a:pPr indent="0">
              <a:buNone/>
            </a:pPr>
            <a:endParaRPr lang="en-GB" dirty="0"/>
          </a:p>
          <a:p>
            <a:pPr indent="0">
              <a:buNone/>
            </a:pPr>
            <a:endParaRPr lang="en-GB" dirty="0"/>
          </a:p>
          <a:p>
            <a:pPr indent="0">
              <a:buNone/>
            </a:pPr>
            <a:endParaRPr lang="en-GB" dirty="0"/>
          </a:p>
        </p:txBody>
      </p:sp>
      <p:sp>
        <p:nvSpPr>
          <p:cNvPr id="2" name="Text Placeholder 1">
            <a:extLst>
              <a:ext uri="{FF2B5EF4-FFF2-40B4-BE49-F238E27FC236}">
                <a16:creationId xmlns:a16="http://schemas.microsoft.com/office/drawing/2014/main" id="{1249274B-774C-4060-8EA8-074B93A2E525}"/>
              </a:ext>
            </a:extLst>
          </p:cNvPr>
          <p:cNvSpPr>
            <a:spLocks noGrp="1"/>
          </p:cNvSpPr>
          <p:nvPr>
            <p:ph type="title" idx="4294967295"/>
          </p:nvPr>
        </p:nvSpPr>
        <p:spPr>
          <a:xfrm>
            <a:off x="720000" y="72000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About the News Consumption report 2021</a:t>
            </a:r>
          </a:p>
        </p:txBody>
      </p:sp>
    </p:spTree>
    <p:extLst>
      <p:ext uri="{BB962C8B-B14F-4D97-AF65-F5344CB8AC3E}">
        <p14:creationId xmlns:p14="http://schemas.microsoft.com/office/powerpoint/2010/main" val="2383928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9499A-3618-4B5F-8C65-70F3DFF69601}"/>
              </a:ext>
            </a:extLst>
          </p:cNvPr>
          <p:cNvSpPr>
            <a:spLocks noGrp="1"/>
          </p:cNvSpPr>
          <p:nvPr>
            <p:ph type="title" idx="4294967295"/>
          </p:nvPr>
        </p:nvSpPr>
        <p:spPr>
          <a:xfrm>
            <a:off x="720000" y="72000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Key findings from the 2021 report </a:t>
            </a:r>
          </a:p>
        </p:txBody>
      </p:sp>
      <p:sp>
        <p:nvSpPr>
          <p:cNvPr id="3" name="Text Placeholder 2">
            <a:extLst>
              <a:ext uri="{FF2B5EF4-FFF2-40B4-BE49-F238E27FC236}">
                <a16:creationId xmlns:a16="http://schemas.microsoft.com/office/drawing/2014/main" id="{42DEB99B-CEA3-4EF4-816D-BDAA874B3502}"/>
              </a:ext>
            </a:extLst>
          </p:cNvPr>
          <p:cNvSpPr>
            <a:spLocks noGrp="1"/>
          </p:cNvSpPr>
          <p:nvPr>
            <p:ph type="body" sz="quarter" idx="13"/>
          </p:nvPr>
        </p:nvSpPr>
        <p:spPr>
          <a:xfrm>
            <a:off x="512068" y="1333057"/>
            <a:ext cx="10228220" cy="4827052"/>
          </a:xfrm>
        </p:spPr>
        <p:txBody>
          <a:bodyPr vert="horz" lIns="0" tIns="0" rIns="0" bIns="0" anchor="t"/>
          <a:lstStyle/>
          <a:p>
            <a:pPr marL="285750" indent="-285750"/>
            <a:r>
              <a:rPr lang="en-GB" sz="1800" dirty="0"/>
              <a:t>TV remains the most-used platform for news nowadays by adults in Northern Ireland at 78%. Social media (55%) and radio (51%) are the next most used platforms for news. </a:t>
            </a:r>
          </a:p>
          <a:p>
            <a:pPr marL="285750" indent="-285750"/>
            <a:r>
              <a:rPr lang="en-GB" sz="1800" dirty="0"/>
              <a:t>BBC One (69%) and UTV (59%) are both used by over half of adults in Northern Ireland for news. Facebook is the third most popular source at 44%. </a:t>
            </a:r>
          </a:p>
          <a:p>
            <a:pPr marL="285750" indent="-285750"/>
            <a:r>
              <a:rPr lang="en-GB" sz="1800" dirty="0"/>
              <a:t>‘NI based news websites/apps (e.g. Belfast Live, Irish News)’ are used by 15% of adults in Northern Ireland. </a:t>
            </a:r>
          </a:p>
          <a:p>
            <a:pPr marL="285750" indent="-285750"/>
            <a:r>
              <a:rPr lang="en-GB" sz="1800" dirty="0"/>
              <a:t>12% use TV channels from the Republic of Ireland (RTE Channels / TV3 / TG4). </a:t>
            </a:r>
          </a:p>
          <a:p>
            <a:pPr marL="285750" indent="-285750"/>
            <a:r>
              <a:rPr lang="en-GB" sz="1800" dirty="0"/>
              <a:t>Local newspapers are popular; when looking at print/website/app figures combined, 16% of adults in Northern Ireland use the Belfast Telegraph, 8% use the Irish News and a further 4% use the News Letter.</a:t>
            </a:r>
          </a:p>
          <a:p>
            <a:pPr marL="285750" indent="-285750"/>
            <a:r>
              <a:rPr lang="en-GB" sz="1800" dirty="0"/>
              <a:t>The three most popular radio stations in Northern Ireland are all local; BBC Radio Ulster/Foyle (19%), Cool FM (18%) and U105 (17%).</a:t>
            </a:r>
          </a:p>
          <a:p>
            <a:pPr marL="285750" indent="-285750"/>
            <a:r>
              <a:rPr lang="en-GB" sz="1800" dirty="0"/>
              <a:t>UTV and BBC One are the most-used sources for accessing news about Northern Ireland by people in Northern Ireland. </a:t>
            </a:r>
          </a:p>
          <a:p>
            <a:pPr marL="285750" indent="-285750"/>
            <a:r>
              <a:rPr lang="en-GB" sz="1800" dirty="0">
                <a:cs typeface="Calibri"/>
              </a:rPr>
              <a:t>Nine in ten people in Northern Ireland who follow news are interested in news about their own nation, which is higher than the UK as a whole.</a:t>
            </a:r>
          </a:p>
        </p:txBody>
      </p:sp>
    </p:spTree>
    <p:extLst>
      <p:ext uri="{BB962C8B-B14F-4D97-AF65-F5344CB8AC3E}">
        <p14:creationId xmlns:p14="http://schemas.microsoft.com/office/powerpoint/2010/main" val="216587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888619-E603-48E5-AF15-AD11B964C91D}"/>
              </a:ext>
            </a:extLst>
          </p:cNvPr>
          <p:cNvSpPr txBox="1">
            <a:spLocks noGrp="1"/>
          </p:cNvSpPr>
          <p:nvPr>
            <p:ph type="title" idx="4294967295"/>
          </p:nvPr>
        </p:nvSpPr>
        <p:spPr>
          <a:xfrm>
            <a:off x="479306" y="197366"/>
            <a:ext cx="10416209" cy="104644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Top 20 news sources used in Northern Ireland*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chemeClr val="tx1"/>
                </a:solidFill>
                <a:effectLst/>
                <a:uLnTx/>
                <a:uFillTx/>
                <a:latin typeface="+mn-lt"/>
                <a:ea typeface="+mn-ea"/>
                <a:cs typeface="+mn-cs"/>
              </a:rPr>
              <a:t>% of adults in Northern Ireland using each source for news nowadays</a:t>
            </a:r>
          </a:p>
        </p:txBody>
      </p:sp>
      <p:graphicFrame>
        <p:nvGraphicFramePr>
          <p:cNvPr id="24" name="Chart Placeholder 10" descr="Chart shows the top 20 news sources used in Northern Ireland in 2021, with BBC One at 69%, UTV at 59% and Facebook at 44%. The BBC website/app is the most used internet source (outside of social media) at 37%. The Daily Mail/on Sunday (print or online) is the most used newspaper brand at 21%, with BBC Radio Ulster/Foyle the most used radio station at 19%. &#10;">
            <a:extLst>
              <a:ext uri="{FF2B5EF4-FFF2-40B4-BE49-F238E27FC236}">
                <a16:creationId xmlns:a16="http://schemas.microsoft.com/office/drawing/2014/main" id="{0BEE50F7-B310-4DB6-A969-579AD5B30866}"/>
              </a:ext>
            </a:extLst>
          </p:cNvPr>
          <p:cNvGraphicFramePr>
            <a:graphicFrameLocks/>
          </p:cNvGraphicFramePr>
          <p:nvPr>
            <p:extLst>
              <p:ext uri="{D42A27DB-BD31-4B8C-83A1-F6EECF244321}">
                <p14:modId xmlns:p14="http://schemas.microsoft.com/office/powerpoint/2010/main" val="2651998983"/>
              </p:ext>
            </p:extLst>
          </p:nvPr>
        </p:nvGraphicFramePr>
        <p:xfrm>
          <a:off x="4209883" y="1243806"/>
          <a:ext cx="7162040" cy="437038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CFACA42-042B-4D3D-8700-A37CDB9F1068}"/>
              </a:ext>
            </a:extLst>
          </p:cNvPr>
          <p:cNvSpPr txBox="1"/>
          <p:nvPr/>
        </p:nvSpPr>
        <p:spPr>
          <a:xfrm>
            <a:off x="5344412" y="5614194"/>
            <a:ext cx="6792735" cy="938719"/>
          </a:xfrm>
          <a:prstGeom prst="rect">
            <a:avLst/>
          </a:prstGeom>
          <a:noFill/>
        </p:spPr>
        <p:txBody>
          <a:bodyPr wrap="square" rtlCol="0">
            <a:spAutoFit/>
          </a:bodyPr>
          <a:lstStyle/>
          <a:p>
            <a:pPr>
              <a:tabLst>
                <a:tab pos="8229600" algn="r"/>
              </a:tabLst>
            </a:pPr>
            <a:r>
              <a:rPr lang="en-GB" sz="1100" dirty="0"/>
              <a:t>Source: </a:t>
            </a:r>
            <a:r>
              <a:rPr lang="en-CA" sz="1100" dirty="0"/>
              <a:t>Ofcom News Consumption Survey 2021 – ONLINE sample only</a:t>
            </a:r>
            <a:r>
              <a:rPr lang="en-US" sz="1100" dirty="0"/>
              <a:t>	</a:t>
            </a:r>
          </a:p>
          <a:p>
            <a:pPr>
              <a:tabLst>
                <a:tab pos="8229600" algn="r"/>
              </a:tabLst>
            </a:pPr>
            <a:r>
              <a:rPr lang="en-GB" sz="1100" dirty="0"/>
              <a:t>Question: D2a-D8a</a:t>
            </a:r>
            <a:r>
              <a:rPr lang="nl-NL" sz="1100" dirty="0"/>
              <a:t>. </a:t>
            </a:r>
            <a:r>
              <a:rPr lang="en-GB" sz="1100" dirty="0"/>
              <a:t>Thinking specifically about  &lt;platform&gt;, which of the following do you use for news nowadays?</a:t>
            </a:r>
            <a:endParaRPr lang="en-US" sz="1100" dirty="0"/>
          </a:p>
          <a:p>
            <a:r>
              <a:rPr lang="en-GB" sz="1100" dirty="0"/>
              <a:t>Base: All adults 16+ in Northern Ireland – 2021=250. 2020 data not shown here as sample size &lt; 100</a:t>
            </a:r>
          </a:p>
          <a:p>
            <a:r>
              <a:rPr lang="en-GB" sz="1100" dirty="0"/>
              <a:t>*This chart does not include individual title responses from nations ‘write-in’ codes</a:t>
            </a:r>
          </a:p>
          <a:p>
            <a:endParaRPr lang="en-GB" sz="1100" dirty="0"/>
          </a:p>
        </p:txBody>
      </p:sp>
      <p:graphicFrame>
        <p:nvGraphicFramePr>
          <p:cNvPr id="28" name="Table 27" descr="Table showing the % of adults in Northern Ireland using each platform for news nowadays:&#10;TV channel: 78%&#10;Newspaper: 29%&#10;Radio station: 51%&#10;Social media: 55%&#10;Other website/app: 46%">
            <a:extLst>
              <a:ext uri="{FF2B5EF4-FFF2-40B4-BE49-F238E27FC236}">
                <a16:creationId xmlns:a16="http://schemas.microsoft.com/office/drawing/2014/main" id="{FBCE08B3-8AB6-427F-91A9-35338FB85A28}"/>
              </a:ext>
            </a:extLst>
          </p:cNvPr>
          <p:cNvGraphicFramePr>
            <a:graphicFrameLocks noGrp="1"/>
          </p:cNvGraphicFramePr>
          <p:nvPr>
            <p:extLst>
              <p:ext uri="{D42A27DB-BD31-4B8C-83A1-F6EECF244321}">
                <p14:modId xmlns:p14="http://schemas.microsoft.com/office/powerpoint/2010/main" val="833683298"/>
              </p:ext>
            </p:extLst>
          </p:nvPr>
        </p:nvGraphicFramePr>
        <p:xfrm>
          <a:off x="366836" y="1765259"/>
          <a:ext cx="1987827" cy="1557318"/>
        </p:xfrm>
        <a:graphic>
          <a:graphicData uri="http://schemas.openxmlformats.org/drawingml/2006/table">
            <a:tbl>
              <a:tblPr bandRow="1"/>
              <a:tblGrid>
                <a:gridCol w="1415443">
                  <a:extLst>
                    <a:ext uri="{9D8B030D-6E8A-4147-A177-3AD203B41FA5}">
                      <a16:colId xmlns:a16="http://schemas.microsoft.com/office/drawing/2014/main" val="20000"/>
                    </a:ext>
                  </a:extLst>
                </a:gridCol>
                <a:gridCol w="572384">
                  <a:extLst>
                    <a:ext uri="{9D8B030D-6E8A-4147-A177-3AD203B41FA5}">
                      <a16:colId xmlns:a16="http://schemas.microsoft.com/office/drawing/2014/main" val="1101324498"/>
                    </a:ext>
                  </a:extLst>
                </a:gridCol>
              </a:tblGrid>
              <a:tr h="369028">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TV Channel</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78%</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extLst>
                  <a:ext uri="{0D108BD9-81ED-4DB2-BD59-A6C34878D82A}">
                    <a16:rowId xmlns:a16="http://schemas.microsoft.com/office/drawing/2014/main" val="10000"/>
                  </a:ext>
                </a:extLst>
              </a:tr>
              <a:tr h="36533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lnSpc>
                          <a:spcPct val="80000"/>
                        </a:lnSpc>
                      </a:pPr>
                      <a:r>
                        <a:rPr lang="en-GB" sz="1200">
                          <a:solidFill>
                            <a:schemeClr val="bg1"/>
                          </a:solidFill>
                        </a:rPr>
                        <a:t>Newspaper </a:t>
                      </a:r>
                      <a:br>
                        <a:rPr lang="en-GB" sz="1200">
                          <a:solidFill>
                            <a:schemeClr val="bg1"/>
                          </a:solidFill>
                        </a:rPr>
                      </a:br>
                      <a:r>
                        <a:rPr lang="en-GB" sz="900">
                          <a:solidFill>
                            <a:schemeClr val="bg1"/>
                          </a:solidFill>
                        </a:rPr>
                        <a:t>(print)</a:t>
                      </a:r>
                      <a:endParaRPr lang="en-US" sz="1200">
                        <a:solidFill>
                          <a:schemeClr val="tx1"/>
                        </a:solidFill>
                      </a:endParaRP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tc>
                  <a:txBody>
                    <a:bodyPr/>
                    <a:lstStyle/>
                    <a:p>
                      <a:pPr algn="ctr">
                        <a:lnSpc>
                          <a:spcPct val="80000"/>
                        </a:lnSpc>
                      </a:pPr>
                      <a:r>
                        <a:rPr lang="en-US" sz="1200" dirty="0">
                          <a:solidFill>
                            <a:schemeClr val="bg1"/>
                          </a:solidFill>
                        </a:rPr>
                        <a:t>29%</a:t>
                      </a: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extLst>
                  <a:ext uri="{0D108BD9-81ED-4DB2-BD59-A6C34878D82A}">
                    <a16:rowId xmlns:a16="http://schemas.microsoft.com/office/drawing/2014/main" val="10001"/>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Radio station</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51%</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extLst>
                  <a:ext uri="{0D108BD9-81ED-4DB2-BD59-A6C34878D82A}">
                    <a16:rowId xmlns:a16="http://schemas.microsoft.com/office/drawing/2014/main" val="10002"/>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Social media</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55%</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tx1"/>
                          </a:solidFill>
                        </a:rPr>
                        <a:t>Other website/app</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46%</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extLst>
                  <a:ext uri="{0D108BD9-81ED-4DB2-BD59-A6C34878D82A}">
                    <a16:rowId xmlns:a16="http://schemas.microsoft.com/office/drawing/2014/main" val="10004"/>
                  </a:ext>
                </a:extLst>
              </a:tr>
            </a:tbl>
          </a:graphicData>
        </a:graphic>
      </p:graphicFrame>
      <p:sp>
        <p:nvSpPr>
          <p:cNvPr id="10" name="TextBox 9">
            <a:extLst>
              <a:ext uri="{FF2B5EF4-FFF2-40B4-BE49-F238E27FC236}">
                <a16:creationId xmlns:a16="http://schemas.microsoft.com/office/drawing/2014/main" id="{F40365DD-0936-4B15-8E3B-9E7D9911B1BA}"/>
              </a:ext>
            </a:extLst>
          </p:cNvPr>
          <p:cNvSpPr txBox="1"/>
          <p:nvPr/>
        </p:nvSpPr>
        <p:spPr>
          <a:xfrm>
            <a:off x="217699" y="3328936"/>
            <a:ext cx="2267159" cy="584775"/>
          </a:xfrm>
          <a:prstGeom prst="rect">
            <a:avLst/>
          </a:prstGeom>
          <a:noFill/>
        </p:spPr>
        <p:txBody>
          <a:bodyPr wrap="none" rtlCol="0">
            <a:spAutoFit/>
          </a:bodyPr>
          <a:lstStyle/>
          <a:p>
            <a:pPr algn="ctr"/>
            <a:r>
              <a:rPr lang="en-GB" sz="1200" dirty="0"/>
              <a:t>Average number of sources used:</a:t>
            </a:r>
          </a:p>
          <a:p>
            <a:pPr algn="ctr"/>
            <a:r>
              <a:rPr lang="en-GB" sz="2000" b="1" dirty="0"/>
              <a:t>9.7 </a:t>
            </a:r>
            <a:r>
              <a:rPr lang="en-GB" sz="1100" dirty="0"/>
              <a:t>(UK=8.8)</a:t>
            </a:r>
          </a:p>
        </p:txBody>
      </p:sp>
      <p:sp>
        <p:nvSpPr>
          <p:cNvPr id="11" name="TextBox 10">
            <a:extLst>
              <a:ext uri="{FF2B5EF4-FFF2-40B4-BE49-F238E27FC236}">
                <a16:creationId xmlns:a16="http://schemas.microsoft.com/office/drawing/2014/main" id="{6604BC95-DACA-4B05-B312-FC31F8C243CF}"/>
              </a:ext>
            </a:extLst>
          </p:cNvPr>
          <p:cNvSpPr txBox="1"/>
          <p:nvPr/>
        </p:nvSpPr>
        <p:spPr>
          <a:xfrm>
            <a:off x="0" y="5620553"/>
            <a:ext cx="5145630" cy="769441"/>
          </a:xfrm>
          <a:prstGeom prst="rect">
            <a:avLst/>
          </a:prstGeom>
          <a:noFill/>
        </p:spPr>
        <p:txBody>
          <a:bodyPr wrap="square" rtlCol="0">
            <a:spAutoFit/>
          </a:bodyPr>
          <a:lstStyle/>
          <a:p>
            <a:pPr lvl="0"/>
            <a:r>
              <a:rPr lang="en-GB" sz="1100" dirty="0">
                <a:solidFill>
                  <a:srgbClr val="38393A"/>
                </a:solidFill>
              </a:rPr>
              <a:t>Source: Ofcom News Consumption Survey 2021 – Combined CATI and ONLINE sample</a:t>
            </a:r>
          </a:p>
          <a:p>
            <a:pPr lvl="0"/>
            <a:r>
              <a:rPr lang="en-GB" sz="1100" dirty="0">
                <a:solidFill>
                  <a:srgbClr val="38393A"/>
                </a:solidFill>
              </a:rPr>
              <a:t>Question: </a:t>
            </a:r>
            <a:r>
              <a:rPr lang="nl-NL" sz="1100" dirty="0">
                <a:solidFill>
                  <a:srgbClr val="38393A"/>
                </a:solidFill>
              </a:rPr>
              <a:t>Which of the following platforms do you use for news nowadays?</a:t>
            </a:r>
            <a:endParaRPr lang="en-GB" sz="1100" dirty="0">
              <a:solidFill>
                <a:srgbClr val="38393A"/>
              </a:solidFill>
            </a:endParaRPr>
          </a:p>
          <a:p>
            <a:r>
              <a:rPr lang="en-GB" sz="1100" dirty="0"/>
              <a:t>Base: All adults 16+ in Northern Ireland, 2021=475</a:t>
            </a:r>
          </a:p>
          <a:p>
            <a:endParaRPr lang="en-GB" sz="1100" dirty="0"/>
          </a:p>
        </p:txBody>
      </p:sp>
    </p:spTree>
    <p:extLst>
      <p:ext uri="{BB962C8B-B14F-4D97-AF65-F5344CB8AC3E}">
        <p14:creationId xmlns:p14="http://schemas.microsoft.com/office/powerpoint/2010/main" val="340141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25F4DC-3467-41B1-8036-C1B1B1DC2B3F}"/>
              </a:ext>
            </a:extLst>
          </p:cNvPr>
          <p:cNvSpPr txBox="1">
            <a:spLocks noGrp="1"/>
          </p:cNvSpPr>
          <p:nvPr>
            <p:ph type="title" idx="4294967295"/>
          </p:nvPr>
        </p:nvSpPr>
        <p:spPr>
          <a:xfrm>
            <a:off x="927084" y="434309"/>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TV channels used for news nowadays - Northern Ireland</a:t>
            </a:r>
          </a:p>
        </p:txBody>
      </p:sp>
      <p:graphicFrame>
        <p:nvGraphicFramePr>
          <p:cNvPr id="5" name="Chart 4" descr="Chart showing the TV channels used for news nowadays in Northern Ireland. BBC One is used by 69% of adults, with ITV/UTV used by 59%. 35% use the BBC News channel, with 32% using Sky News channel. Republic of Ireland TV channels are used by 12% of adults in Northern Ireland.">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163052313"/>
              </p:ext>
            </p:extLst>
          </p:nvPr>
        </p:nvGraphicFramePr>
        <p:xfrm>
          <a:off x="971005" y="1009934"/>
          <a:ext cx="10807337" cy="480269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E876EE5F-3F60-447F-B01E-56E7C9FCA47D}"/>
              </a:ext>
            </a:extLst>
          </p:cNvPr>
          <p:cNvSpPr txBox="1"/>
          <p:nvPr/>
        </p:nvSpPr>
        <p:spPr>
          <a:xfrm>
            <a:off x="0" y="5894544"/>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&lt;D2a&gt; Thinking specifically about television, which of the following do you use for news nowadays?</a:t>
            </a:r>
          </a:p>
          <a:p>
            <a:r>
              <a:rPr lang="en-GB" sz="1100" dirty="0"/>
              <a:t>Base: All adults 16+ in Northern Ireland (250). Any source with lower than 3% excluded from the chart.</a:t>
            </a:r>
          </a:p>
        </p:txBody>
      </p:sp>
    </p:spTree>
    <p:extLst>
      <p:ext uri="{BB962C8B-B14F-4D97-AF65-F5344CB8AC3E}">
        <p14:creationId xmlns:p14="http://schemas.microsoft.com/office/powerpoint/2010/main" val="28077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E814A6-E141-4250-98E3-3EF70EABF99B}"/>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Social media sources used for news nowadays - Northern Ireland</a:t>
            </a:r>
          </a:p>
        </p:txBody>
      </p:sp>
      <p:graphicFrame>
        <p:nvGraphicFramePr>
          <p:cNvPr id="5" name="Chart 4" descr="Chart showing the social media sources used for news nowadays in Northern Ireland. The top source is Facebook at 44%, followed by Twitter at 28%. Other sources include WhatsApp, Snapchat and Instagram.">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512474654"/>
              </p:ext>
            </p:extLst>
          </p:nvPr>
        </p:nvGraphicFramePr>
        <p:xfrm>
          <a:off x="592974" y="1123122"/>
          <a:ext cx="10307781" cy="469173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D20AB12-2DAC-4BE8-B058-4E374237E7C0}"/>
              </a:ext>
            </a:extLst>
          </p:cNvPr>
          <p:cNvSpPr txBox="1"/>
          <p:nvPr/>
        </p:nvSpPr>
        <p:spPr>
          <a:xfrm>
            <a:off x="0" y="5929721"/>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&lt;D7a&gt; Thinking specifically about social media (on any device), which of the following do you use to access news nowadays? </a:t>
            </a:r>
          </a:p>
          <a:p>
            <a:r>
              <a:rPr lang="en-GB" sz="1100" dirty="0"/>
              <a:t>Base: All adults 16+ in Northern Ireland (250). Any source with lower than 2% excluded from the chart.</a:t>
            </a:r>
          </a:p>
        </p:txBody>
      </p:sp>
    </p:spTree>
    <p:extLst>
      <p:ext uri="{BB962C8B-B14F-4D97-AF65-F5344CB8AC3E}">
        <p14:creationId xmlns:p14="http://schemas.microsoft.com/office/powerpoint/2010/main" val="402687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674535" y="543928"/>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Other internet sources used for news nowadays - Northern Ireland</a:t>
            </a:r>
          </a:p>
        </p:txBody>
      </p:sp>
      <p:graphicFrame>
        <p:nvGraphicFramePr>
          <p:cNvPr id="5" name="Chart 4" descr="Chart showing other internet sources besides social media being used for news nowadays in Northern Ireland. There are a wide variety of sources shown, ranging from BBC website or app at 37% and Google (search engine) at 23% to many smaller sources such as Buzzfeed, the Daily Mirror online, the Telegraph online and Joe.co.uk with 2% or 3% reach. 15% of people use Northern Ireland-based websites or apps.">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361540565"/>
              </p:ext>
            </p:extLst>
          </p:nvPr>
        </p:nvGraphicFramePr>
        <p:xfrm>
          <a:off x="498971" y="1184094"/>
          <a:ext cx="10778096" cy="465333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E1094AF-1E0F-474C-A5AB-C537756E71A7}"/>
              </a:ext>
            </a:extLst>
          </p:cNvPr>
          <p:cNvSpPr txBox="1"/>
          <p:nvPr/>
        </p:nvSpPr>
        <p:spPr>
          <a:xfrm>
            <a:off x="0" y="5764192"/>
            <a:ext cx="7859110" cy="769441"/>
          </a:xfrm>
          <a:prstGeom prst="rect">
            <a:avLst/>
          </a:prstGeom>
          <a:noFill/>
        </p:spPr>
        <p:txBody>
          <a:bodyPr wrap="square" rtlCol="0">
            <a:spAutoFit/>
          </a:bodyPr>
          <a:lstStyle/>
          <a:p>
            <a:r>
              <a:rPr lang="en-GB" sz="1100" dirty="0"/>
              <a:t>Source: Ofcom News Consumption Survey 2021 – ONLINE sample only</a:t>
            </a:r>
          </a:p>
          <a:p>
            <a:r>
              <a:rPr lang="en-GB" sz="1100" dirty="0"/>
              <a:t>Question: &lt;D8a&gt; Thinking specifically about other internet sources (including apps), on any device, which of the following do you use for news nowadays? </a:t>
            </a:r>
          </a:p>
          <a:p>
            <a:r>
              <a:rPr lang="en-GB" sz="1100" dirty="0"/>
              <a:t>Base: All adults 16+ in Northern Ireland (250). Any source with lower than 2% excluded from the chart.</a:t>
            </a:r>
          </a:p>
        </p:txBody>
      </p:sp>
    </p:spTree>
    <p:extLst>
      <p:ext uri="{BB962C8B-B14F-4D97-AF65-F5344CB8AC3E}">
        <p14:creationId xmlns:p14="http://schemas.microsoft.com/office/powerpoint/2010/main" val="13344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Daily newspapers (print) used for news nowadays - Northern Ireland</a:t>
            </a:r>
          </a:p>
        </p:txBody>
      </p:sp>
      <p:graphicFrame>
        <p:nvGraphicFramePr>
          <p:cNvPr id="5" name="Chart 4" descr="Chart showing the daily newspapers (print) used for news nowadays in Northern Ireland. 13% of adults in Northern Ireland use the Daily Mail for news, following by 10% using The Belfast Telegraph, 9% using The Daily Mirror and 9% using the Sun. 7% use the Irish News  and 3% use the News Letter.">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583405929"/>
              </p:ext>
            </p:extLst>
          </p:nvPr>
        </p:nvGraphicFramePr>
        <p:xfrm>
          <a:off x="592974" y="177662"/>
          <a:ext cx="10307781" cy="584933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4B84F82-007E-40FA-89B6-848C235F2455}"/>
              </a:ext>
            </a:extLst>
          </p:cNvPr>
          <p:cNvSpPr txBox="1"/>
          <p:nvPr/>
        </p:nvSpPr>
        <p:spPr>
          <a:xfrm>
            <a:off x="0" y="5884508"/>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&lt;D3a&gt; Thinking specifically about daily newspaper(s), which of the following do you use for news nowadays? </a:t>
            </a:r>
          </a:p>
          <a:p>
            <a:r>
              <a:rPr lang="en-GB" sz="1100" dirty="0"/>
              <a:t>Base: All adults 16+ in Northern Ireland (250). Any source with lower than 2% excluded from the chart.</a:t>
            </a:r>
          </a:p>
        </p:txBody>
      </p:sp>
    </p:spTree>
    <p:extLst>
      <p:ext uri="{BB962C8B-B14F-4D97-AF65-F5344CB8AC3E}">
        <p14:creationId xmlns:p14="http://schemas.microsoft.com/office/powerpoint/2010/main" val="367115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Print and online newspapers used for news nowadays - Northern Ireland</a:t>
            </a:r>
          </a:p>
        </p:txBody>
      </p:sp>
      <p:sp>
        <p:nvSpPr>
          <p:cNvPr id="6" name="TextBox 5">
            <a:extLst>
              <a:ext uri="{FF2B5EF4-FFF2-40B4-BE49-F238E27FC236}">
                <a16:creationId xmlns:a16="http://schemas.microsoft.com/office/drawing/2014/main" id="{5584A72B-D3EA-4F4F-9773-728BEF2D1B2C}"/>
              </a:ext>
            </a:extLst>
          </p:cNvPr>
          <p:cNvSpPr txBox="1"/>
          <p:nvPr/>
        </p:nvSpPr>
        <p:spPr>
          <a:xfrm>
            <a:off x="968341" y="950860"/>
            <a:ext cx="4623573" cy="307777"/>
          </a:xfrm>
          <a:prstGeom prst="rect">
            <a:avLst/>
          </a:prstGeom>
          <a:noFill/>
        </p:spPr>
        <p:txBody>
          <a:bodyPr wrap="none" rtlCol="0">
            <a:spAutoFit/>
          </a:bodyPr>
          <a:lstStyle/>
          <a:p>
            <a:r>
              <a:rPr lang="en-GB" sz="1400" dirty="0"/>
              <a:t>Combined daily and Sunday newspapers/websites and apps*</a:t>
            </a:r>
          </a:p>
        </p:txBody>
      </p:sp>
      <p:graphicFrame>
        <p:nvGraphicFramePr>
          <p:cNvPr id="5" name="Chart 4" descr="Chart showing the combined figures for both print and online newspapers used for news nowadays in Northern Ireland. These figures include usage of daily print and Sunday papers, as well as their counterpart websites or apps. 21% of adults in Northern Ireland use the Daily Mail, 16% use the Belfast Telegraph, 13% use the Mirror and 12% use the Sun for news. 8% use the Irish News for news and a further 4% use the News Letter.">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36109933"/>
              </p:ext>
            </p:extLst>
          </p:nvPr>
        </p:nvGraphicFramePr>
        <p:xfrm>
          <a:off x="195532" y="656552"/>
          <a:ext cx="10874923" cy="447210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8431550-EDA7-4B66-8E99-7E3E1AC8760A}"/>
              </a:ext>
            </a:extLst>
          </p:cNvPr>
          <p:cNvSpPr txBox="1"/>
          <p:nvPr/>
        </p:nvSpPr>
        <p:spPr>
          <a:xfrm>
            <a:off x="0" y="5381290"/>
            <a:ext cx="7859110" cy="1277273"/>
          </a:xfrm>
          <a:prstGeom prst="rect">
            <a:avLst/>
          </a:prstGeom>
          <a:noFill/>
        </p:spPr>
        <p:txBody>
          <a:bodyPr wrap="square" rtlCol="0">
            <a:spAutoFit/>
          </a:bodyPr>
          <a:lstStyle/>
          <a:p>
            <a:r>
              <a:rPr lang="en-GB" sz="1100" dirty="0"/>
              <a:t>Source: Ofcom News Consumption Survey 2021 – ONLINE sample only</a:t>
            </a:r>
          </a:p>
          <a:p>
            <a:r>
              <a:rPr lang="en-GB" sz="1100" dirty="0"/>
              <a:t>Question: &lt;D3a&gt; Thinking specifically about daily newspaper(s), which of the following do you use for news nowadays? </a:t>
            </a:r>
          </a:p>
          <a:p>
            <a:r>
              <a:rPr lang="en-GB" sz="1100" dirty="0"/>
              <a:t>&lt;D4a&gt; Thinking specifically about weekly newspaper(s), which of the following do you use for news nowadays? </a:t>
            </a:r>
          </a:p>
          <a:p>
            <a:r>
              <a:rPr lang="en-GB" sz="1100" dirty="0"/>
              <a:t>&lt;D8a&gt; Thinking specifically about other internet sources (including apps) which of the following do you use for news nowadays?</a:t>
            </a:r>
          </a:p>
          <a:p>
            <a:r>
              <a:rPr lang="en-GB" sz="1100" dirty="0"/>
              <a:t>Base: All adults 16+ in Northern Ireland (250). Any source with lower than 2% excluded from the chart.</a:t>
            </a:r>
          </a:p>
          <a:p>
            <a:r>
              <a:rPr lang="en-GB" sz="1100" dirty="0"/>
              <a:t>*This chart includes individual title responses from nations ‘write-in’ codes</a:t>
            </a:r>
          </a:p>
          <a:p>
            <a:endParaRPr lang="en-GB" sz="1100" dirty="0"/>
          </a:p>
        </p:txBody>
      </p:sp>
    </p:spTree>
    <p:extLst>
      <p:ext uri="{BB962C8B-B14F-4D97-AF65-F5344CB8AC3E}">
        <p14:creationId xmlns:p14="http://schemas.microsoft.com/office/powerpoint/2010/main" val="1809593527"/>
      </p:ext>
    </p:extLst>
  </p:cSld>
  <p:clrMapOvr>
    <a:masterClrMapping/>
  </p:clrMapOvr>
</p:sld>
</file>

<file path=ppt/theme/theme1.xml><?xml version="1.0" encoding="utf-8"?>
<a:theme xmlns:a="http://schemas.openxmlformats.org/drawingml/2006/main" name="Ofcom Corporate PPT_update">
  <a:themeElements>
    <a:clrScheme name="Ofcom Corporate RGB">
      <a:dk1>
        <a:srgbClr val="38393A"/>
      </a:dk1>
      <a:lt1>
        <a:srgbClr val="FFFFFF"/>
      </a:lt1>
      <a:dk2>
        <a:srgbClr val="532A57"/>
      </a:dk2>
      <a:lt2>
        <a:srgbClr val="81276D"/>
      </a:lt2>
      <a:accent1>
        <a:srgbClr val="B6CA4B"/>
      </a:accent1>
      <a:accent2>
        <a:srgbClr val="AE153B"/>
      </a:accent2>
      <a:accent3>
        <a:srgbClr val="C51370"/>
      </a:accent3>
      <a:accent4>
        <a:srgbClr val="0F9ECA"/>
      </a:accent4>
      <a:accent5>
        <a:srgbClr val="E8B738"/>
      </a:accent5>
      <a:accent6>
        <a:srgbClr val="E27B29"/>
      </a:accent6>
      <a:hlink>
        <a:srgbClr val="5980E4"/>
      </a:hlink>
      <a:folHlink>
        <a:srgbClr val="9F32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 PowerPoint template July 2017 (widescreen)" id="{06FE3C04-9B87-40D8-B44E-3DC45E9E4542}" vid="{95EB207B-F32E-4E70-AF90-05D93A52E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ReceivedTime xmlns="341f3a21-500e-418d-b220-102a9842abf4" xsi:nil="true"/>
    <SentOn xmlns="341f3a21-500e-418d-b220-102a9842abf4" xsi:nil="true"/>
    <Attach_x0020_count xmlns="4e63d6d3-ad65-4617-8f4e-78795943176f" xsi:nil="true"/>
    <Classification xmlns="c5f543e3-8063-4253-bd42-47ca496057f8" xsi:nil="true"/>
    <To xmlns="341f3a21-500e-418d-b220-102a9842abf4" xsi:nil="true"/>
    <mvFrom xmlns="c5f543e3-8063-4253-bd42-47ca496057f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roject document" ma:contentTypeID="0x010100CAA12C5105342047A1E5FE66CBFB4107B300DD2EFBCE36997D44BC7BB0FB172EEE65" ma:contentTypeVersion="8" ma:contentTypeDescription="general document relating to project&#10;" ma:contentTypeScope="" ma:versionID="52cf3e434e5b235626eebd61898da654">
  <xsd:schema xmlns:xsd="http://www.w3.org/2001/XMLSchema" xmlns:xs="http://www.w3.org/2001/XMLSchema" xmlns:p="http://schemas.microsoft.com/office/2006/metadata/properties" xmlns:ns3="c5f543e3-8063-4253-bd42-47ca496057f8" xmlns:ns4="341f3a21-500e-418d-b220-102a9842abf4" xmlns:ns5="4e63d6d3-ad65-4617-8f4e-78795943176f" targetNamespace="http://schemas.microsoft.com/office/2006/metadata/properties" ma:root="true" ma:fieldsID="54bae27713031ba2b03a43da47a7fbb9" ns3:_="" ns4:_="" ns5:_="">
    <xsd:import namespace="c5f543e3-8063-4253-bd42-47ca496057f8"/>
    <xsd:import namespace="341f3a21-500e-418d-b220-102a9842abf4"/>
    <xsd:import namespace="4e63d6d3-ad65-4617-8f4e-78795943176f"/>
    <xsd:element name="properties">
      <xsd:complexType>
        <xsd:sequence>
          <xsd:element name="documentManagement">
            <xsd:complexType>
              <xsd:all>
                <xsd:element ref="ns3:Classification" minOccurs="0"/>
                <xsd:element ref="ns4:ReceivedTime" minOccurs="0"/>
                <xsd:element ref="ns5:Attach_x0020_count" minOccurs="0"/>
                <xsd:element ref="ns4:To" minOccurs="0"/>
                <xsd:element ref="ns4:SentOn" minOccurs="0"/>
                <xsd:element ref="ns3:mvFro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f543e3-8063-4253-bd42-47ca496057f8" elementFormDefault="qualified">
    <xsd:import namespace="http://schemas.microsoft.com/office/2006/documentManagement/types"/>
    <xsd:import namespace="http://schemas.microsoft.com/office/infopath/2007/PartnerControls"/>
    <xsd:element name="Classification" ma:index="9" nillable="true" ma:displayName="Classification" ma:format="Dropdown" ma:internalName="Classification">
      <xsd:simpleType>
        <xsd:restriction base="dms:Choice">
          <xsd:enumeration value="PROTECTED"/>
          <xsd:enumeration value="CONFIDENTIAL"/>
          <xsd:enumeration value="HIGHLY SENSITIVE"/>
        </xsd:restriction>
      </xsd:simpleType>
    </xsd:element>
    <xsd:element name="mvFrom" ma:index="14" nillable="true" ma:displayName="From" ma:description="Auto-populated by saved email" ma:internalName="mvFro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1f3a21-500e-418d-b220-102a9842abf4" elementFormDefault="qualified">
    <xsd:import namespace="http://schemas.microsoft.com/office/2006/documentManagement/types"/>
    <xsd:import namespace="http://schemas.microsoft.com/office/infopath/2007/PartnerControls"/>
    <xsd:element name="ReceivedTime" ma:index="10" nillable="true" ma:displayName="ReceivedTime" ma:description="Auto-populated by saved email" ma:format="DateTime" ma:internalName="ReceivedTime">
      <xsd:simpleType>
        <xsd:restriction base="dms:DateTime"/>
      </xsd:simpleType>
    </xsd:element>
    <xsd:element name="To" ma:index="12" nillable="true" ma:displayName="To" ma:description="Auto-populated by saved email" ma:internalName="To">
      <xsd:simpleType>
        <xsd:restriction base="dms:Text">
          <xsd:maxLength value="255"/>
        </xsd:restriction>
      </xsd:simpleType>
    </xsd:element>
    <xsd:element name="SentOn" ma:index="13" nillable="true" ma:displayName="SentOn" ma:description="Auto-populated by saved email" ma:format="DateTime" ma:internalName="SentOn">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e63d6d3-ad65-4617-8f4e-78795943176f" elementFormDefault="qualified">
    <xsd:import namespace="http://schemas.microsoft.com/office/2006/documentManagement/types"/>
    <xsd:import namespace="http://schemas.microsoft.com/office/infopath/2007/PartnerControls"/>
    <xsd:element name="Attach_x0020_count" ma:index="11" nillable="true" ma:displayName="Attach count" ma:decimals="0" ma:description="Auto-populated by saved email" ma:internalName="Attach_x0020_count">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9069ab6e-cbb1-4306-ad7e-01a48c91ef8b" ContentTypeId="0x010100CAA12C5105342047A1E5FE66CBFB4107B3" PreviousValue="false"/>
</file>

<file path=customXml/itemProps1.xml><?xml version="1.0" encoding="utf-8"?>
<ds:datastoreItem xmlns:ds="http://schemas.openxmlformats.org/officeDocument/2006/customXml" ds:itemID="{7B6F2769-7194-4217-93D3-3AF3A474228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4e63d6d3-ad65-4617-8f4e-78795943176f"/>
    <ds:schemaRef ds:uri="341f3a21-500e-418d-b220-102a9842abf4"/>
    <ds:schemaRef ds:uri="c5f543e3-8063-4253-bd42-47ca496057f8"/>
    <ds:schemaRef ds:uri="http://www.w3.org/XML/1998/namespace"/>
    <ds:schemaRef ds:uri="http://purl.org/dc/dcmitype/"/>
  </ds:schemaRefs>
</ds:datastoreItem>
</file>

<file path=customXml/itemProps2.xml><?xml version="1.0" encoding="utf-8"?>
<ds:datastoreItem xmlns:ds="http://schemas.openxmlformats.org/officeDocument/2006/customXml" ds:itemID="{E8569CDC-B686-4EC7-B8FF-3E37DAFF5EE1}">
  <ds:schemaRefs>
    <ds:schemaRef ds:uri="341f3a21-500e-418d-b220-102a9842abf4"/>
    <ds:schemaRef ds:uri="4e63d6d3-ad65-4617-8f4e-78795943176f"/>
    <ds:schemaRef ds:uri="c5f543e3-8063-4253-bd42-47ca496057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4.xml><?xml version="1.0" encoding="utf-8"?>
<ds:datastoreItem xmlns:ds="http://schemas.openxmlformats.org/officeDocument/2006/customXml" ds:itemID="{D81984FE-2EFD-4980-AC39-C836AFC6951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External PowerPoint template July 2017 (widescreen)</Template>
  <TotalTime>2141</TotalTime>
  <Words>1610</Words>
  <Application>Microsoft Office PowerPoint</Application>
  <PresentationFormat>Widescreen</PresentationFormat>
  <Paragraphs>173</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Ofcom Corporate PPT_update</vt:lpstr>
      <vt:lpstr>News Consumption  Survey 2021</vt:lpstr>
      <vt:lpstr>About the News Consumption report 2021</vt:lpstr>
      <vt:lpstr>Key findings from the 2021 report </vt:lpstr>
      <vt:lpstr>Top 20 news sources used in Northern Ireland*  % of adults in Northern Ireland using each source for news nowadays</vt:lpstr>
      <vt:lpstr>TV channels used for news nowadays - Northern Ireland</vt:lpstr>
      <vt:lpstr>Social media sources used for news nowadays - Northern Ireland</vt:lpstr>
      <vt:lpstr>Other internet sources used for news nowadays - Northern Ireland</vt:lpstr>
      <vt:lpstr>Daily newspapers (print) used for news nowadays - Northern Ireland</vt:lpstr>
      <vt:lpstr>Print and online newspapers used for news nowadays - Northern Ireland</vt:lpstr>
      <vt:lpstr>Radio sources used for news nowadays - Northern Ireland</vt:lpstr>
      <vt:lpstr>Level of interest in news about own nation, by nation</vt:lpstr>
      <vt:lpstr>Sources used to access news about own nation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Preston</dc:creator>
  <cp:lastModifiedBy>John William Carey</cp:lastModifiedBy>
  <cp:revision>1</cp:revision>
  <dcterms:created xsi:type="dcterms:W3CDTF">2019-08-28T13:09:47Z</dcterms:created>
  <dcterms:modified xsi:type="dcterms:W3CDTF">2021-07-21T10:53:15Z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0x010100CAA12C5105342047A1E5FE66CBFB4107B300DD2EFBCE36997D44BC7BB0FB172EEE65</vt:lpwstr>
  </property>
  <property fmtid="{D5CDD505-2E9C-101B-9397-08002B2CF9AE}" pid="3" name="MSIP_Label_5a50d26f-5c2c-4137-8396-1b24eb24286c_Enabled">
    <vt:lpwstr>True</vt:lpwstr>
  </property>
  <property fmtid="{D5CDD505-2E9C-101B-9397-08002B2CF9AE}" pid="4" name="MSIP_Label_5a50d26f-5c2c-4137-8396-1b24eb24286c_SiteId">
    <vt:lpwstr>0af648de-310c-4068-8ae4-f9418bae24cc</vt:lpwstr>
  </property>
  <property fmtid="{D5CDD505-2E9C-101B-9397-08002B2CF9AE}" pid="5" name="MSIP_Label_5a50d26f-5c2c-4137-8396-1b24eb24286c_Owner">
    <vt:lpwstr>Amy.Preston@ofcom.org.uk</vt:lpwstr>
  </property>
  <property fmtid="{D5CDD505-2E9C-101B-9397-08002B2CF9AE}" pid="6" name="MSIP_Label_5a50d26f-5c2c-4137-8396-1b24eb24286c_SetDate">
    <vt:lpwstr>2019-08-28T14:06:54.4869972Z</vt:lpwstr>
  </property>
  <property fmtid="{D5CDD505-2E9C-101B-9397-08002B2CF9AE}" pid="7" name="MSIP_Label_5a50d26f-5c2c-4137-8396-1b24eb24286c_Name">
    <vt:lpwstr>Protected</vt:lpwstr>
  </property>
  <property fmtid="{D5CDD505-2E9C-101B-9397-08002B2CF9AE}" pid="8" name="MSIP_Label_5a50d26f-5c2c-4137-8396-1b24eb24286c_Application">
    <vt:lpwstr>Microsoft Azure Information Protection</vt:lpwstr>
  </property>
  <property fmtid="{D5CDD505-2E9C-101B-9397-08002B2CF9AE}" pid="9" name="MSIP_Label_5a50d26f-5c2c-4137-8396-1b24eb24286c_Extended_MSFT_Method">
    <vt:lpwstr>Manual</vt:lpwstr>
  </property>
  <property fmtid="{D5CDD505-2E9C-101B-9397-08002B2CF9AE}" pid="10" name="Sensitivity">
    <vt:lpwstr>Protected</vt:lpwstr>
  </property>
</Properties>
</file>